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8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2" r:id="rId3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0" autoAdjust="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01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FC0549-66E5-4498-8B63-D1D47DDD92E2}" type="datetimeFigureOut">
              <a:rPr lang="sl-SI"/>
              <a:pPr>
                <a:defRPr/>
              </a:pPr>
              <a:t>30.3.2014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0F28DA-BA97-4A50-AA2F-5E097938BB6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220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C2365-2CE7-4FDD-AB59-38A0F49611EE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Š G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81075"/>
            <a:ext cx="155257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5984" y="1000108"/>
            <a:ext cx="6272202" cy="147002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85984" y="3143248"/>
            <a:ext cx="6286544" cy="8239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>
          <a:xfrm>
            <a:off x="0" y="5500688"/>
            <a:ext cx="9144000" cy="1357312"/>
          </a:xfrm>
          <a:solidFill>
            <a:schemeClr val="bg2">
              <a:lumMod val="90000"/>
              <a:alpha val="2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pt-BR" smtClean="0"/>
              <a:t>GRM PRIMARY SCHOOL, NOVO MESTO, SLOVENIA</a:t>
            </a:r>
            <a:endParaRPr lang="sl-SI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529263"/>
            <a:ext cx="13366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 anchor="b">
            <a:noAutofit/>
          </a:bodyPr>
          <a:lstStyle>
            <a:lvl1pPr algn="l">
              <a:defRPr lang="sl-SI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500173"/>
            <a:ext cx="8258204" cy="40005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sl-SI" dirty="0"/>
          </a:p>
        </p:txBody>
      </p:sp>
      <p:sp>
        <p:nvSpPr>
          <p:cNvPr id="5" name="Ograda noge 5"/>
          <p:cNvSpPr>
            <a:spLocks noGrp="1"/>
          </p:cNvSpPr>
          <p:nvPr>
            <p:ph type="ftr" sz="quarter" idx="10"/>
          </p:nvPr>
        </p:nvSpPr>
        <p:spPr>
          <a:xfrm>
            <a:off x="0" y="5500688"/>
            <a:ext cx="9144000" cy="1357312"/>
          </a:xfrm>
          <a:solidFill>
            <a:schemeClr val="bg2">
              <a:lumMod val="90000"/>
              <a:alpha val="25000"/>
            </a:schemeClr>
          </a:solidFill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sl-SI" smtClean="0"/>
              <a:t>GRM PRIMARY SCHOOL, NOVO MESTO, SLOVENIA</a:t>
            </a:r>
            <a:endParaRPr lang="sl-SI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 smtClean="0"/>
              <a:t>GRM PRIMARY SCHOOL, NOVO MESTO, SLOVENIA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97A69C-DB78-40AC-89BF-4E583C88426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ransition>
    <p:dissolv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mTD4E5Q2R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3"/>
          <p:cNvSpPr>
            <a:spLocks noGrp="1"/>
          </p:cNvSpPr>
          <p:nvPr>
            <p:ph type="ctrTitle"/>
          </p:nvPr>
        </p:nvSpPr>
        <p:spPr>
          <a:xfrm>
            <a:off x="2339752" y="1628800"/>
            <a:ext cx="6272213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6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286000" y="3143250"/>
            <a:ext cx="6286500" cy="8239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2303666" y="1340768"/>
            <a:ext cx="684033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5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 </a:t>
            </a:r>
            <a:endParaRPr lang="sl-SI" sz="5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Novo </a:t>
            </a:r>
            <a:r>
              <a:rPr lang="en-GB" sz="5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l-SI" sz="5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5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</a:t>
            </a:r>
          </a:p>
          <a:p>
            <a:pPr algn="ctr"/>
            <a:r>
              <a:rPr lang="sl-SI" sz="5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5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5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BOŠTJAN </a:t>
            </a:r>
            <a:r>
              <a:rPr lang="sl-SI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ŠIMUNIČ – </a:t>
            </a:r>
            <a:r>
              <a:rPr lang="sl-SI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</a:t>
            </a:r>
            <a:r>
              <a:rPr lang="sl-SI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sl-SI" sz="4400" i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en-GB" dirty="0" err="1" smtClean="0"/>
              <a:t>Universiad</a:t>
            </a:r>
            <a:r>
              <a:rPr lang="en-GB" dirty="0" smtClean="0"/>
              <a:t>, Beijing, China –triple jump (16.54, +0.2) – 7the place - 2001</a:t>
            </a:r>
          </a:p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en-GB" dirty="0" smtClean="0"/>
              <a:t>Mediterranean Games, Tunis, Tunisia – triple jump (16.34) – 4th place - 2001</a:t>
            </a:r>
          </a:p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en-GB" dirty="0" smtClean="0"/>
              <a:t>European Cup – group B, Budapest, Hungary – triple jump (15.12, +2.7) – 7th place - 2001</a:t>
            </a:r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sp>
        <p:nvSpPr>
          <p:cNvPr id="5" name="Pravokotnik 4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BOŠTJAN ŠIMUNIČ</a:t>
            </a:r>
            <a:endParaRPr lang="sl-SI" sz="6000" b="1" i="1" dirty="0">
              <a:solidFill>
                <a:srgbClr val="FF0000"/>
              </a:solidFill>
            </a:endParaRPr>
          </a:p>
        </p:txBody>
      </p:sp>
      <p:pic>
        <p:nvPicPr>
          <p:cNvPr id="5" name="Ograda vsebine 4" descr="bostjan šimunič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2240" y="-1"/>
            <a:ext cx="2411760" cy="3215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pic>
        <p:nvPicPr>
          <p:cNvPr id="6" name="Slika 5" descr="boštjan šimunič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340768"/>
            <a:ext cx="5472608" cy="4211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ravokotnik 6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PRIMOŽ KOBE</a:t>
            </a:r>
            <a:endParaRPr lang="sl-SI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 was born on 23 May in 1981 in Novo </a:t>
            </a:r>
            <a:r>
              <a:rPr lang="en-GB" dirty="0" err="1" smtClean="0"/>
              <a:t>mesto</a:t>
            </a:r>
            <a:r>
              <a:rPr lang="en-GB" dirty="0" smtClean="0"/>
              <a:t>, Slovenia.</a:t>
            </a:r>
          </a:p>
          <a:p>
            <a:r>
              <a:rPr lang="en-GB" dirty="0" smtClean="0"/>
              <a:t>He started with long distance and marathon running in 2005.</a:t>
            </a:r>
          </a:p>
          <a:p>
            <a:r>
              <a:rPr lang="en-GB" dirty="0" smtClean="0"/>
              <a:t>In 2012 he ran in a marathon for Slovenia at the London Olympic Games.</a:t>
            </a:r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sp>
        <p:nvSpPr>
          <p:cNvPr id="5" name="Pravokotnik 4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PRIMOŽ KOBE</a:t>
            </a:r>
            <a:endParaRPr lang="sl-SI" sz="6000" i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His best results are:</a:t>
            </a:r>
          </a:p>
          <a:p>
            <a:pPr>
              <a:buFontTx/>
              <a:buChar char="-"/>
            </a:pPr>
            <a:r>
              <a:rPr lang="en-GB" dirty="0" smtClean="0"/>
              <a:t>1500m in 3:51</a:t>
            </a:r>
          </a:p>
          <a:p>
            <a:pPr>
              <a:buFontTx/>
              <a:buChar char="-"/>
            </a:pPr>
            <a:r>
              <a:rPr lang="en-GB" dirty="0" smtClean="0"/>
              <a:t>3000m in 8:23</a:t>
            </a:r>
          </a:p>
          <a:p>
            <a:pPr>
              <a:buFontTx/>
              <a:buChar char="-"/>
            </a:pPr>
            <a:r>
              <a:rPr lang="en-GB" dirty="0" smtClean="0"/>
              <a:t>5000m in 14:30</a:t>
            </a:r>
          </a:p>
          <a:p>
            <a:pPr>
              <a:buFontTx/>
              <a:buChar char="-"/>
            </a:pPr>
            <a:r>
              <a:rPr lang="en-GB" dirty="0" smtClean="0"/>
              <a:t>10000m in 30:11</a:t>
            </a:r>
          </a:p>
          <a:p>
            <a:pPr>
              <a:buFontTx/>
              <a:buChar char="-"/>
            </a:pPr>
            <a:r>
              <a:rPr lang="sl-SI" dirty="0" smtClean="0"/>
              <a:t>h</a:t>
            </a:r>
            <a:r>
              <a:rPr lang="en-GB" dirty="0" err="1" smtClean="0"/>
              <a:t>alf</a:t>
            </a:r>
            <a:r>
              <a:rPr lang="en-GB" dirty="0" smtClean="0"/>
              <a:t>-marathon in  1:04:55</a:t>
            </a:r>
          </a:p>
          <a:p>
            <a:pPr>
              <a:buFontTx/>
              <a:buChar char="-"/>
            </a:pPr>
            <a:r>
              <a:rPr lang="en-GB" dirty="0" smtClean="0"/>
              <a:t>marathon in 2:14:50</a:t>
            </a:r>
          </a:p>
          <a:p>
            <a:pPr>
              <a:buNone/>
            </a:pP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GRM PRIMARY SCHOOL, NOVO MESTO, SLOVENIA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PRIMOŽ KOBE</a:t>
            </a:r>
            <a:endParaRPr lang="sl-SI" sz="6000" i="1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pic>
        <p:nvPicPr>
          <p:cNvPr id="12" name="Slika 11" descr="primož kob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2248"/>
            <a:ext cx="6660231" cy="4326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Slika 12" descr="primož kobe4.jpg"/>
          <p:cNvPicPr>
            <a:picLocks noChangeAspect="1"/>
          </p:cNvPicPr>
          <p:nvPr/>
        </p:nvPicPr>
        <p:blipFill>
          <a:blip r:embed="rId3" cstate="print"/>
          <a:srcRect l="42125" r="31100"/>
          <a:stretch>
            <a:fillRect/>
          </a:stretch>
        </p:blipFill>
        <p:spPr>
          <a:xfrm>
            <a:off x="6695728" y="0"/>
            <a:ext cx="2448272" cy="5661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Ograda vsebine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MAJA VTIČ</a:t>
            </a:r>
            <a:endParaRPr lang="sl-SI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She was born on 27 </a:t>
            </a:r>
            <a:r>
              <a:rPr lang="en-GB" dirty="0" err="1" smtClean="0"/>
              <a:t>Januray</a:t>
            </a:r>
            <a:r>
              <a:rPr lang="en-GB" dirty="0" smtClean="0"/>
              <a:t> 1988 in Novo </a:t>
            </a:r>
            <a:r>
              <a:rPr lang="en-GB" dirty="0" err="1" smtClean="0"/>
              <a:t>mesto</a:t>
            </a:r>
            <a:r>
              <a:rPr lang="en-GB" dirty="0" smtClean="0"/>
              <a:t>, Slovenia.</a:t>
            </a:r>
          </a:p>
          <a:p>
            <a:r>
              <a:rPr lang="en-GB" dirty="0" smtClean="0"/>
              <a:t>She is a ski-jumper.</a:t>
            </a:r>
          </a:p>
          <a:p>
            <a:r>
              <a:rPr lang="en-GB" dirty="0" smtClean="0"/>
              <a:t>In 2007 she won a bronze medal at the Junior Ski Jumping Championship.</a:t>
            </a:r>
          </a:p>
          <a:p>
            <a:r>
              <a:rPr lang="en-GB" dirty="0" smtClean="0"/>
              <a:t>She first took part in the World Championship in 2011 in </a:t>
            </a:r>
            <a:r>
              <a:rPr lang="en-GB" dirty="0" smtClean="0"/>
              <a:t>Lillehammer </a:t>
            </a:r>
            <a:r>
              <a:rPr lang="en-GB" dirty="0" smtClean="0"/>
              <a:t>where she came fifth.</a:t>
            </a:r>
          </a:p>
          <a:p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sp>
        <p:nvSpPr>
          <p:cNvPr id="5" name="Pravokotnik 4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MAJA VTIČ</a:t>
            </a:r>
            <a:endParaRPr lang="sl-SI" sz="6000" i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She won her first medal – bronze – </a:t>
            </a:r>
            <a:r>
              <a:rPr lang="sl-SI" dirty="0" smtClean="0"/>
              <a:t>in</a:t>
            </a:r>
            <a:r>
              <a:rPr lang="en-GB" dirty="0" smtClean="0"/>
              <a:t> </a:t>
            </a:r>
            <a:r>
              <a:rPr lang="en-GB" dirty="0" smtClean="0"/>
              <a:t>the </a:t>
            </a:r>
            <a:r>
              <a:rPr lang="sl-SI" dirty="0" smtClean="0"/>
              <a:t>W</a:t>
            </a:r>
            <a:r>
              <a:rPr lang="en-GB" dirty="0" err="1" smtClean="0"/>
              <a:t>orld</a:t>
            </a:r>
            <a:r>
              <a:rPr lang="en-GB" dirty="0" smtClean="0"/>
              <a:t> </a:t>
            </a:r>
            <a:r>
              <a:rPr lang="sl-SI" dirty="0" smtClean="0"/>
              <a:t>C</a:t>
            </a:r>
            <a:r>
              <a:rPr lang="en-GB" dirty="0" err="1" smtClean="0"/>
              <a:t>hampionship</a:t>
            </a:r>
            <a:r>
              <a:rPr lang="en-GB" dirty="0" smtClean="0"/>
              <a:t> competition in  </a:t>
            </a:r>
            <a:r>
              <a:rPr lang="en-GB" dirty="0" err="1" smtClean="0"/>
              <a:t>Hinzenbachu</a:t>
            </a:r>
            <a:r>
              <a:rPr lang="en-GB" dirty="0" smtClean="0"/>
              <a:t> in 2014.</a:t>
            </a:r>
          </a:p>
          <a:p>
            <a:r>
              <a:rPr lang="sl-SI" dirty="0" smtClean="0"/>
              <a:t>In</a:t>
            </a:r>
            <a:r>
              <a:rPr lang="en-GB" dirty="0" smtClean="0"/>
              <a:t> </a:t>
            </a:r>
            <a:r>
              <a:rPr lang="en-GB" dirty="0" smtClean="0"/>
              <a:t>the Sochi Olympic Games 2014 she came sixth.</a:t>
            </a:r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sp>
        <p:nvSpPr>
          <p:cNvPr id="5" name="Pravokotnik 4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MAJA VTIČ</a:t>
            </a:r>
            <a:endParaRPr lang="sl-SI" sz="6000" i="1" dirty="0"/>
          </a:p>
        </p:txBody>
      </p:sp>
      <p:pic>
        <p:nvPicPr>
          <p:cNvPr id="5" name="Ograda vsebine 4" descr="maja vtič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7000" y="0"/>
            <a:ext cx="266700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pic>
        <p:nvPicPr>
          <p:cNvPr id="6" name="Slika 5" descr="maja vtič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5868144" cy="4239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ravokotnik 6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SANDI PAPEŽ</a:t>
            </a:r>
            <a:endParaRPr lang="sl-SI" sz="6000" i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 was born on 25 February 1965, in Nov</a:t>
            </a:r>
            <a:r>
              <a:rPr lang="sl-SI" dirty="0" smtClean="0"/>
              <a:t>o</a:t>
            </a:r>
            <a:r>
              <a:rPr lang="en-GB" dirty="0" smtClean="0"/>
              <a:t> </a:t>
            </a:r>
            <a:r>
              <a:rPr lang="en-GB" dirty="0" err="1" smtClean="0"/>
              <a:t>mesto</a:t>
            </a:r>
            <a:r>
              <a:rPr lang="en-GB" dirty="0" smtClean="0"/>
              <a:t>, Slovenia.</a:t>
            </a:r>
          </a:p>
          <a:p>
            <a:r>
              <a:rPr lang="en-GB" dirty="0" smtClean="0"/>
              <a:t>He was a cyclist.</a:t>
            </a:r>
          </a:p>
          <a:p>
            <a:r>
              <a:rPr lang="en-GB" dirty="0" smtClean="0"/>
              <a:t>He rode his bike for then Yugoslavia at the summer Olympic Games in Se</a:t>
            </a:r>
            <a:r>
              <a:rPr lang="sl-SI" dirty="0" smtClean="0"/>
              <a:t>o</a:t>
            </a:r>
            <a:r>
              <a:rPr lang="en-GB" dirty="0" err="1" smtClean="0"/>
              <a:t>ul</a:t>
            </a:r>
            <a:r>
              <a:rPr lang="en-GB" dirty="0" smtClean="0"/>
              <a:t> in 1988 where he came 15th in </a:t>
            </a:r>
            <a:r>
              <a:rPr lang="sl-SI" dirty="0" smtClean="0"/>
              <a:t>Men’s 100 km Team Time </a:t>
            </a:r>
            <a:r>
              <a:rPr lang="sl-SI" dirty="0" err="1" smtClean="0"/>
              <a:t>Trial</a:t>
            </a:r>
            <a:r>
              <a:rPr lang="sl-SI" dirty="0" smtClean="0"/>
              <a:t>. 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sp>
        <p:nvSpPr>
          <p:cNvPr id="5" name="Pravokotnik 4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SANDI PAPEŽ</a:t>
            </a:r>
            <a:endParaRPr lang="sl-SI" sz="6000" i="1" dirty="0"/>
          </a:p>
        </p:txBody>
      </p:sp>
      <p:pic>
        <p:nvPicPr>
          <p:cNvPr id="5" name="Ograda vsebine 4" descr="sandi pape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3960440" cy="4400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pic>
        <p:nvPicPr>
          <p:cNvPr id="6" name="Slika 5" descr="sandi papež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0"/>
            <a:ext cx="3810000" cy="4933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ravokotnik 6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 rtlCol="0"/>
          <a:lstStyle/>
          <a:p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IGOR PRIMC</a:t>
            </a:r>
            <a:endParaRPr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Ograda vsebine 2"/>
          <p:cNvSpPr>
            <a:spLocks noGrp="1"/>
          </p:cNvSpPr>
          <p:nvPr>
            <p:ph idx="1"/>
          </p:nvPr>
        </p:nvSpPr>
        <p:spPr>
          <a:xfrm>
            <a:off x="428625" y="1500188"/>
            <a:ext cx="8258175" cy="4000500"/>
          </a:xfrm>
        </p:spPr>
        <p:txBody>
          <a:bodyPr/>
          <a:lstStyle/>
          <a:p>
            <a:pPr eaLnBrk="1" hangingPunct="1"/>
            <a:r>
              <a:rPr lang="en-GB" dirty="0" smtClean="0"/>
              <a:t>He was born on </a:t>
            </a:r>
            <a:r>
              <a:rPr lang="en-GB" dirty="0" smtClean="0"/>
              <a:t>8 </a:t>
            </a:r>
            <a:r>
              <a:rPr lang="en-GB" dirty="0" smtClean="0"/>
              <a:t>January 1966 in Novo </a:t>
            </a:r>
            <a:r>
              <a:rPr lang="en-GB" dirty="0" err="1" smtClean="0"/>
              <a:t>mesto</a:t>
            </a:r>
            <a:r>
              <a:rPr lang="en-GB" dirty="0" smtClean="0"/>
              <a:t>.</a:t>
            </a:r>
          </a:p>
          <a:p>
            <a:pPr eaLnBrk="1" hangingPunct="1"/>
            <a:r>
              <a:rPr lang="en-GB" dirty="0" smtClean="0"/>
              <a:t>He is a discus thrower.</a:t>
            </a:r>
            <a:endParaRPr lang="sl-SI" dirty="0" smtClean="0"/>
          </a:p>
          <a:p>
            <a:pPr eaLnBrk="1" hangingPunct="1"/>
            <a:r>
              <a:rPr lang="en-US" dirty="0" smtClean="0"/>
              <a:t>His personal best throw is 64.79 </a:t>
            </a:r>
            <a:r>
              <a:rPr lang="en-GB" dirty="0" smtClean="0"/>
              <a:t>metres.</a:t>
            </a:r>
            <a:endParaRPr lang="sl-SI" dirty="0" smtClean="0"/>
          </a:p>
          <a:p>
            <a:pPr eaLnBrk="1" hangingPunct="1"/>
            <a:r>
              <a:rPr lang="en-GB" dirty="0" smtClean="0"/>
              <a:t>He was the State Champion 33 times</a:t>
            </a:r>
            <a:r>
              <a:rPr lang="sl-SI" dirty="0" smtClean="0"/>
              <a:t>.</a:t>
            </a:r>
            <a:endParaRPr lang="en-GB" dirty="0" smtClean="0"/>
          </a:p>
          <a:p>
            <a:pPr eaLnBrk="1" hangingPunct="1"/>
            <a:r>
              <a:rPr lang="en-GB" dirty="0" smtClean="0"/>
              <a:t>At the 2001 World Championship he finished eleventh.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800" i="1" dirty="0" smtClean="0">
                <a:solidFill>
                  <a:srgbClr val="898989"/>
                </a:solidFill>
                <a:cs typeface="Arial" charset="0"/>
              </a:rPr>
              <a:t>GRM </a:t>
            </a:r>
            <a:r>
              <a:rPr lang="sl-SI" sz="1800" i="1" dirty="0" err="1" smtClean="0">
                <a:solidFill>
                  <a:srgbClr val="898989"/>
                </a:solidFill>
                <a:cs typeface="Arial" charset="0"/>
              </a:rPr>
              <a:t>PRIMARY</a:t>
            </a:r>
            <a:r>
              <a:rPr lang="sl-SI" sz="1800" i="1" dirty="0" smtClean="0">
                <a:solidFill>
                  <a:srgbClr val="898989"/>
                </a:solidFill>
                <a:cs typeface="Arial" charset="0"/>
              </a:rPr>
              <a:t> </a:t>
            </a:r>
            <a:r>
              <a:rPr lang="sl-SI" sz="1800" i="1" dirty="0" err="1" smtClean="0">
                <a:solidFill>
                  <a:srgbClr val="898989"/>
                </a:solidFill>
                <a:cs typeface="Arial" charset="0"/>
              </a:rPr>
              <a:t>SCHOOL</a:t>
            </a:r>
            <a:r>
              <a:rPr lang="sl-SI" sz="1800" i="1" dirty="0" smtClean="0">
                <a:solidFill>
                  <a:srgbClr val="898989"/>
                </a:solidFill>
                <a:cs typeface="Arial" charset="0"/>
              </a:rPr>
              <a:t>, NOVO MESTO, </a:t>
            </a:r>
            <a:r>
              <a:rPr lang="sl-SI" sz="1800" i="1" dirty="0" err="1" smtClean="0">
                <a:solidFill>
                  <a:srgbClr val="898989"/>
                </a:solidFill>
                <a:cs typeface="Arial" charset="0"/>
              </a:rPr>
              <a:t>SLOVENIA</a:t>
            </a:r>
            <a:endParaRPr lang="sl-SI" sz="1800" i="1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ŠTUKELJ</a:t>
            </a:r>
            <a:endParaRPr lang="sl-SI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Leon </a:t>
            </a:r>
            <a:r>
              <a:rPr lang="sl-SI" dirty="0" err="1" smtClean="0"/>
              <a:t>Š</a:t>
            </a:r>
            <a:r>
              <a:rPr lang="en-GB" dirty="0" err="1" smtClean="0"/>
              <a:t>tukelj</a:t>
            </a:r>
            <a:r>
              <a:rPr lang="en-GB" dirty="0" smtClean="0"/>
              <a:t> of Slovenia was born only two years after the first modern Olympics and became the oldest living Olympic gold </a:t>
            </a:r>
            <a:r>
              <a:rPr lang="en-GB" dirty="0" err="1" smtClean="0"/>
              <a:t>medalist</a:t>
            </a:r>
            <a:r>
              <a:rPr lang="en-GB" dirty="0" smtClean="0"/>
              <a:t>.</a:t>
            </a:r>
          </a:p>
          <a:p>
            <a:r>
              <a:rPr lang="en-GB" dirty="0" smtClean="0"/>
              <a:t>He was born 12 November, 1898, in Novo </a:t>
            </a:r>
            <a:r>
              <a:rPr lang="en-GB" dirty="0" err="1" smtClean="0"/>
              <a:t>mesto</a:t>
            </a:r>
            <a:r>
              <a:rPr lang="en-GB" dirty="0" smtClean="0"/>
              <a:t>, Slovenia.</a:t>
            </a:r>
            <a:endParaRPr lang="sl-SI" dirty="0" smtClean="0"/>
          </a:p>
          <a:p>
            <a:r>
              <a:rPr lang="en-GB" dirty="0" smtClean="0"/>
              <a:t>He was a gymnast.</a:t>
            </a:r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sp>
        <p:nvSpPr>
          <p:cNvPr id="5" name="Pravokotnik 4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ŠTUKELJ</a:t>
            </a:r>
            <a:endParaRPr lang="sl-SI" sz="6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Stukelj</a:t>
            </a:r>
            <a:r>
              <a:rPr lang="en-GB" dirty="0" smtClean="0"/>
              <a:t> (pronounced </a:t>
            </a:r>
            <a:r>
              <a:rPr lang="en-GB" dirty="0" err="1" smtClean="0"/>
              <a:t>SHTOO-kel</a:t>
            </a:r>
            <a:r>
              <a:rPr lang="en-GB" dirty="0" smtClean="0"/>
              <a:t>) competed in three Olympics for Yugoslavia, of which Slovenia was then a part. </a:t>
            </a:r>
            <a:endParaRPr lang="sl-SI" dirty="0" smtClean="0"/>
          </a:p>
          <a:p>
            <a:r>
              <a:rPr lang="en-GB" dirty="0" smtClean="0"/>
              <a:t>He won two gold medals in 1924, a gold and two bronzes in 1928 and a silver in 1936.</a:t>
            </a:r>
            <a:endParaRPr lang="sl-SI" dirty="0" smtClean="0"/>
          </a:p>
          <a:p>
            <a:r>
              <a:rPr lang="en-GB" dirty="0" smtClean="0"/>
              <a:t> Then, at 37, after 6 Olympic and 14 world championship medals, he retired from gymnastics. 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sp>
        <p:nvSpPr>
          <p:cNvPr id="5" name="Pravokotnik 4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ŠTUKELJ</a:t>
            </a:r>
            <a:endParaRPr lang="sl-SI" sz="6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 became a judge and in time an Olympic hero for the ages.</a:t>
            </a:r>
            <a:endParaRPr lang="sl-SI" dirty="0" smtClean="0"/>
          </a:p>
          <a:p>
            <a:r>
              <a:rPr lang="en-GB" dirty="0" smtClean="0"/>
              <a:t>His first Olympics, in 1924 in Paris, came a few weeks after he graduated from law school. </a:t>
            </a:r>
            <a:endParaRPr lang="sl-SI" dirty="0" smtClean="0"/>
          </a:p>
          <a:p>
            <a:r>
              <a:rPr lang="en-GB" dirty="0" smtClean="0"/>
              <a:t>He won gold medals in the all-around and the horizontal bar, the first Olympic titles for Yugoslavia, then a new nation itself. </a:t>
            </a:r>
            <a:endParaRPr lang="sl-SI" dirty="0" smtClean="0"/>
          </a:p>
          <a:p>
            <a:r>
              <a:rPr lang="en-GB" dirty="0" smtClean="0"/>
              <a:t>When he returned home, a national holiday was declared.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sp>
        <p:nvSpPr>
          <p:cNvPr id="5" name="Pravokotnik 4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ŠTUKELJ</a:t>
            </a:r>
            <a:endParaRPr lang="sl-SI" sz="6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1928 Olympics in Amsterdam, he won a gold medal in the rings and bronzes in the team and all-around competitions.</a:t>
            </a:r>
            <a:endParaRPr lang="sl-SI" dirty="0" smtClean="0"/>
          </a:p>
          <a:p>
            <a:r>
              <a:rPr lang="en-GB" dirty="0" smtClean="0"/>
              <a:t>In the 1936 Berlin Olympics, an old man by gymnastics standards, he won a silver medal in the rings.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sp>
        <p:nvSpPr>
          <p:cNvPr id="5" name="Pravokotnik 4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ŠTUKELJ</a:t>
            </a:r>
            <a:endParaRPr lang="sl-SI" sz="6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1997, when he was inducted into the International Gymnastics Hall of Fame in Oklahoma City, he was especially </a:t>
            </a:r>
            <a:r>
              <a:rPr lang="en-GB" dirty="0" err="1" smtClean="0"/>
              <a:t>hono</a:t>
            </a:r>
            <a:r>
              <a:rPr lang="sl-SI" dirty="0" smtClean="0"/>
              <a:t>u</a:t>
            </a:r>
            <a:r>
              <a:rPr lang="en-GB" dirty="0" smtClean="0"/>
              <a:t>red because his class included such modern stars as Nadia Comaneci, Olga </a:t>
            </a:r>
            <a:r>
              <a:rPr lang="en-GB" dirty="0" err="1" smtClean="0"/>
              <a:t>Korbut</a:t>
            </a:r>
            <a:r>
              <a:rPr lang="en-GB" dirty="0" smtClean="0"/>
              <a:t> and Mary Lou </a:t>
            </a:r>
            <a:r>
              <a:rPr lang="en-GB" dirty="0" err="1" smtClean="0"/>
              <a:t>Retton</a:t>
            </a:r>
            <a:r>
              <a:rPr lang="en-GB" dirty="0" smtClean="0"/>
              <a:t>.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sp>
        <p:nvSpPr>
          <p:cNvPr id="5" name="Pravokotnik 4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ŠTUKELJ</a:t>
            </a:r>
            <a:endParaRPr lang="sl-SI" sz="6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1996, he was a guest at the Atlanta Olympics. </a:t>
            </a:r>
            <a:endParaRPr lang="sl-SI" dirty="0" smtClean="0"/>
          </a:p>
          <a:p>
            <a:r>
              <a:rPr lang="sl-SI" dirty="0" smtClean="0">
                <a:hlinkClick r:id="rId2"/>
              </a:rPr>
              <a:t>https://www.youtube.com/watch?v=9mTD4E5Q2RY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sp>
        <p:nvSpPr>
          <p:cNvPr id="5" name="Pravokotnik 4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</a:t>
            </a:r>
            <a:r>
              <a:rPr lang="sl-SI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r>
              <a:rPr lang="en-GB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TUKELJ</a:t>
            </a:r>
            <a:r>
              <a:rPr lang="en-GB" b="1" dirty="0" smtClean="0"/>
              <a:t> – </a:t>
            </a:r>
            <a:r>
              <a:rPr lang="sl-SI" b="1" dirty="0" smtClean="0"/>
              <a:t>1st</a:t>
            </a:r>
            <a:r>
              <a:rPr lang="en-GB" b="1" dirty="0" smtClean="0"/>
              <a:t> right, frontline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pic>
        <p:nvPicPr>
          <p:cNvPr id="7" name="Ograda vsebine 6" descr="leo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32789"/>
            <a:ext cx="5976664" cy="3984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Uporabnik\Documents\kitajska\Leon Stukelj\gold-amstaredam 192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7" y="1844824"/>
            <a:ext cx="1187624" cy="3780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avokotnik 5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</a:t>
            </a:r>
            <a:r>
              <a:rPr lang="sl-SI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r>
              <a:rPr lang="en-GB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TUKELJ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 smtClean="0"/>
              <a:t>International competition Lyon 1926</a:t>
            </a:r>
            <a:endParaRPr lang="sl-SI" sz="2800" dirty="0"/>
          </a:p>
        </p:txBody>
      </p:sp>
      <p:pic>
        <p:nvPicPr>
          <p:cNvPr id="5" name="Ograda vsebine 4" descr="leon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46645"/>
            <a:ext cx="6679464" cy="4070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pic>
        <p:nvPicPr>
          <p:cNvPr id="4098" name="Picture 2" descr="C:\Users\Uporabnik\Documents\kitajska\Leon Stukelj\gold - paris 192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7650" y="260648"/>
            <a:ext cx="1276350" cy="1266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Uporabnik\Documents\kitajska\Leon Stukelj\gold-paris 192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60648"/>
            <a:ext cx="1276350" cy="127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ravokotnik 6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</a:t>
            </a:r>
            <a:r>
              <a:rPr lang="sl-SI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r>
              <a:rPr lang="en-GB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TUKELJ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b="1" i="1" dirty="0" smtClean="0">
                <a:solidFill>
                  <a:srgbClr val="FFC000"/>
                </a:solidFill>
              </a:rPr>
              <a:t>w</a:t>
            </a:r>
            <a:r>
              <a:rPr lang="en-GB" b="1" i="1" dirty="0" err="1" smtClean="0">
                <a:solidFill>
                  <a:srgbClr val="FFC000"/>
                </a:solidFill>
              </a:rPr>
              <a:t>ith</a:t>
            </a:r>
            <a:r>
              <a:rPr lang="en-GB" b="1" i="1" dirty="0" smtClean="0">
                <a:solidFill>
                  <a:srgbClr val="FFC000"/>
                </a:solidFill>
              </a:rPr>
              <a:t> Jesse Owens in olympic village, Berlin '36</a:t>
            </a:r>
            <a:endParaRPr lang="sl-SI" i="1" dirty="0">
              <a:solidFill>
                <a:srgbClr val="FFC000"/>
              </a:solidFill>
            </a:endParaRPr>
          </a:p>
        </p:txBody>
      </p:sp>
      <p:pic>
        <p:nvPicPr>
          <p:cNvPr id="5" name="Ograda vsebine 4" descr="leon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53605"/>
            <a:ext cx="5975922" cy="4063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sp>
        <p:nvSpPr>
          <p:cNvPr id="6" name="Pravokotnik 5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1162050"/>
          </a:xfrm>
        </p:spPr>
        <p:txBody>
          <a:bodyPr/>
          <a:lstStyle/>
          <a:p>
            <a:r>
              <a:rPr lang="sl-SI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</a:t>
            </a:r>
            <a:r>
              <a:rPr lang="sl-SI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r>
              <a:rPr lang="en-GB" sz="6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TUKELJ</a:t>
            </a:r>
            <a:r>
              <a:rPr lang="en-GB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i="1" dirty="0" err="1" smtClean="0">
                <a:solidFill>
                  <a:srgbClr val="FFC000"/>
                </a:solidFill>
              </a:rPr>
              <a:t>silver</a:t>
            </a:r>
            <a:r>
              <a:rPr lang="sl-SI" sz="2400" b="1" i="1" dirty="0" smtClean="0">
                <a:solidFill>
                  <a:srgbClr val="FFC000"/>
                </a:solidFill>
              </a:rPr>
              <a:t> </a:t>
            </a:r>
            <a:r>
              <a:rPr lang="sl-SI" sz="2400" b="1" i="1" dirty="0" err="1" smtClean="0">
                <a:solidFill>
                  <a:srgbClr val="FFC000"/>
                </a:solidFill>
              </a:rPr>
              <a:t>medal</a:t>
            </a:r>
            <a:r>
              <a:rPr lang="sl-SI" sz="2400" b="1" i="1" dirty="0" smtClean="0">
                <a:solidFill>
                  <a:srgbClr val="FFC000"/>
                </a:solidFill>
              </a:rPr>
              <a:t> – Berlin 1936</a:t>
            </a:r>
            <a:endParaRPr lang="sl-SI" sz="2400" b="1" i="1" dirty="0">
              <a:solidFill>
                <a:srgbClr val="FFC000"/>
              </a:solidFill>
            </a:endParaRPr>
          </a:p>
        </p:txBody>
      </p:sp>
      <p:pic>
        <p:nvPicPr>
          <p:cNvPr id="5" name="Ograda vsebine 4" descr="leon 7-berlin 19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482695"/>
            <a:ext cx="3105502" cy="439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GRM PRIMARY SCHOOL, NOVO MESTO, SLOVENIA</a:t>
            </a:r>
            <a:endParaRPr lang="sl-SI"/>
          </a:p>
        </p:txBody>
      </p:sp>
      <p:pic>
        <p:nvPicPr>
          <p:cNvPr id="1026" name="Picture 2" descr="C:\Users\Uporabnik\Documents\kitajska\Leon Stukelj\silver-berlin 193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772816"/>
            <a:ext cx="1643637" cy="1656184"/>
          </a:xfrm>
          <a:prstGeom prst="rect">
            <a:avLst/>
          </a:prstGeom>
          <a:noFill/>
        </p:spPr>
      </p:pic>
      <p:sp>
        <p:nvSpPr>
          <p:cNvPr id="6" name="Pravokotnik 5"/>
          <p:cNvSpPr/>
          <p:nvPr/>
        </p:nvSpPr>
        <p:spPr>
          <a:xfrm>
            <a:off x="25152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IGOR</a:t>
            </a:r>
            <a:r>
              <a:rPr lang="sl-SI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PRIMC</a:t>
            </a:r>
            <a:endParaRPr sz="6000" b="1" i="1" dirty="0"/>
          </a:p>
        </p:txBody>
      </p:sp>
      <p:sp>
        <p:nvSpPr>
          <p:cNvPr id="6147" name="Ograda vsebine 2"/>
          <p:cNvSpPr>
            <a:spLocks noGrp="1"/>
          </p:cNvSpPr>
          <p:nvPr>
            <p:ph idx="1"/>
          </p:nvPr>
        </p:nvSpPr>
        <p:spPr>
          <a:xfrm>
            <a:off x="428625" y="1500188"/>
            <a:ext cx="8258175" cy="4000500"/>
          </a:xfrm>
        </p:spPr>
        <p:txBody>
          <a:bodyPr/>
          <a:lstStyle/>
          <a:p>
            <a:pPr eaLnBrk="1" hangingPunct="1"/>
            <a:r>
              <a:rPr lang="en-US" dirty="0" smtClean="0"/>
              <a:t>At the Mediterranean Games he won the gold medal in</a:t>
            </a:r>
            <a:r>
              <a:rPr lang="sl-SI" dirty="0" smtClean="0"/>
              <a:t> 1997, </a:t>
            </a:r>
            <a:r>
              <a:rPr lang="en-GB" dirty="0" smtClean="0"/>
              <a:t>the silver in 2005 and he finished fifth in 2001.</a:t>
            </a:r>
            <a:endParaRPr lang="sl-SI" dirty="0" smtClean="0"/>
          </a:p>
          <a:p>
            <a:pPr eaLnBrk="1" hangingPunct="1"/>
            <a:r>
              <a:rPr lang="en-GB" dirty="0" smtClean="0"/>
              <a:t>He took part in the Olympic Games in 1996 and 2004 but unfortunately he didn’t qualify for the final round</a:t>
            </a:r>
            <a:r>
              <a:rPr lang="sl-SI" dirty="0" smtClean="0"/>
              <a:t>.</a:t>
            </a:r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800" i="1" dirty="0" smtClean="0">
                <a:solidFill>
                  <a:srgbClr val="898989"/>
                </a:solidFill>
                <a:cs typeface="Arial" charset="0"/>
              </a:rPr>
              <a:t>GRM </a:t>
            </a:r>
            <a:r>
              <a:rPr lang="sl-SI" sz="1800" i="1" dirty="0" err="1" smtClean="0">
                <a:solidFill>
                  <a:srgbClr val="898989"/>
                </a:solidFill>
                <a:cs typeface="Arial" charset="0"/>
              </a:rPr>
              <a:t>PRIMARY</a:t>
            </a:r>
            <a:r>
              <a:rPr lang="sl-SI" sz="1800" i="1" dirty="0" smtClean="0">
                <a:solidFill>
                  <a:srgbClr val="898989"/>
                </a:solidFill>
                <a:cs typeface="Arial" charset="0"/>
              </a:rPr>
              <a:t> </a:t>
            </a:r>
            <a:r>
              <a:rPr lang="sl-SI" sz="1800" i="1" dirty="0" err="1" smtClean="0">
                <a:solidFill>
                  <a:srgbClr val="898989"/>
                </a:solidFill>
                <a:cs typeface="Arial" charset="0"/>
              </a:rPr>
              <a:t>SCHOOL</a:t>
            </a:r>
            <a:r>
              <a:rPr lang="sl-SI" sz="1800" i="1" dirty="0" smtClean="0">
                <a:solidFill>
                  <a:srgbClr val="898989"/>
                </a:solidFill>
                <a:cs typeface="Arial" charset="0"/>
              </a:rPr>
              <a:t>, NOVO MESTO, </a:t>
            </a:r>
            <a:r>
              <a:rPr lang="sl-SI" sz="1800" i="1" dirty="0" err="1" smtClean="0">
                <a:solidFill>
                  <a:srgbClr val="898989"/>
                </a:solidFill>
                <a:cs typeface="Arial" charset="0"/>
              </a:rPr>
              <a:t>SLOVENIA</a:t>
            </a:r>
            <a:endParaRPr lang="sl-SI" sz="1800" i="1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</a:t>
            </a:r>
            <a:r>
              <a:rPr lang="sl-SI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r>
              <a:rPr lang="en-GB" sz="6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TUKELJ</a:t>
            </a:r>
            <a:endParaRPr lang="sl-SI" sz="6000" dirty="0"/>
          </a:p>
        </p:txBody>
      </p:sp>
      <p:pic>
        <p:nvPicPr>
          <p:cNvPr id="5" name="Ograda vsebine 4" descr="leon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3362" y="0"/>
            <a:ext cx="2840638" cy="404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pic>
        <p:nvPicPr>
          <p:cNvPr id="6" name="Slika 5" descr="leon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412776"/>
            <a:ext cx="3168352" cy="4504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Uporabnik\Documents\kitajska\Leon Stukelj\bronze-amsterdam 192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1224136" cy="3897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ravokotnik 6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/>
          <a:lstStyle/>
          <a:p>
            <a:pPr eaLnBrk="1" hangingPunct="1">
              <a:defRPr/>
            </a:pPr>
            <a:r>
              <a:rPr lang="sl-SI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IGOR PRIMC</a:t>
            </a:r>
            <a:endParaRPr sz="6000" b="1" i="1" dirty="0"/>
          </a:p>
        </p:txBody>
      </p:sp>
      <p:pic>
        <p:nvPicPr>
          <p:cNvPr id="5" name="Ograda vsebine 4" descr="igor primc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824" y="1196752"/>
            <a:ext cx="2925854" cy="2097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800" i="1" dirty="0" smtClean="0">
                <a:solidFill>
                  <a:srgbClr val="898989"/>
                </a:solidFill>
                <a:cs typeface="Arial" charset="0"/>
              </a:rPr>
              <a:t>GRM </a:t>
            </a:r>
            <a:r>
              <a:rPr lang="sl-SI" sz="1800" i="1" dirty="0" err="1" smtClean="0">
                <a:solidFill>
                  <a:srgbClr val="898989"/>
                </a:solidFill>
                <a:cs typeface="Arial" charset="0"/>
              </a:rPr>
              <a:t>PRIMARY</a:t>
            </a:r>
            <a:r>
              <a:rPr lang="sl-SI" sz="1800" i="1" dirty="0" smtClean="0">
                <a:solidFill>
                  <a:srgbClr val="898989"/>
                </a:solidFill>
                <a:cs typeface="Arial" charset="0"/>
              </a:rPr>
              <a:t> </a:t>
            </a:r>
            <a:r>
              <a:rPr lang="sl-SI" sz="1800" i="1" dirty="0" err="1" smtClean="0">
                <a:solidFill>
                  <a:srgbClr val="898989"/>
                </a:solidFill>
                <a:cs typeface="Arial" charset="0"/>
              </a:rPr>
              <a:t>SCHOOL</a:t>
            </a:r>
            <a:r>
              <a:rPr lang="sl-SI" sz="1800" i="1" dirty="0" smtClean="0">
                <a:solidFill>
                  <a:srgbClr val="898989"/>
                </a:solidFill>
                <a:cs typeface="Arial" charset="0"/>
              </a:rPr>
              <a:t>, NOVO MESTO, </a:t>
            </a:r>
            <a:r>
              <a:rPr lang="sl-SI" sz="1800" i="1" dirty="0" err="1" smtClean="0">
                <a:solidFill>
                  <a:srgbClr val="898989"/>
                </a:solidFill>
                <a:cs typeface="Arial" charset="0"/>
              </a:rPr>
              <a:t>SLOVENIA</a:t>
            </a:r>
            <a:endParaRPr lang="sl-SI" sz="1800" i="1" dirty="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6" name="Slika 5" descr="igor primc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227610"/>
            <a:ext cx="2808312" cy="1856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igor primc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492896"/>
            <a:ext cx="5207000" cy="3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ravokotnik 7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JOŽE VRTAČIČ</a:t>
            </a:r>
            <a:endParaRPr lang="sl-SI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 was born on </a:t>
            </a:r>
            <a:r>
              <a:rPr lang="en-GB" dirty="0" smtClean="0"/>
              <a:t>1 </a:t>
            </a:r>
            <a:r>
              <a:rPr lang="en-GB" dirty="0" smtClean="0"/>
              <a:t>February 1980</a:t>
            </a:r>
            <a:r>
              <a:rPr lang="sl-SI" dirty="0" smtClean="0"/>
              <a:t> in Novo mesto, </a:t>
            </a:r>
            <a:r>
              <a:rPr lang="sl-SI" dirty="0" err="1" smtClean="0"/>
              <a:t>Slovenia</a:t>
            </a:r>
            <a:r>
              <a:rPr lang="sl-SI" dirty="0" smtClean="0"/>
              <a:t>.</a:t>
            </a:r>
          </a:p>
          <a:p>
            <a:r>
              <a:rPr lang="en-GB" dirty="0" smtClean="0"/>
              <a:t>He achieved his best result in 1997 when he competed  at European Youth Olympic </a:t>
            </a:r>
            <a:r>
              <a:rPr lang="sl-SI" dirty="0" smtClean="0"/>
              <a:t>D</a:t>
            </a:r>
            <a:r>
              <a:rPr lang="en-GB" dirty="0" err="1" smtClean="0"/>
              <a:t>ays</a:t>
            </a:r>
            <a:r>
              <a:rPr lang="en-GB" dirty="0" smtClean="0"/>
              <a:t>. He came third in long jump and he came second in relay run 4x100 metres.</a:t>
            </a:r>
          </a:p>
          <a:p>
            <a:endParaRPr lang="en-GB" dirty="0" smtClean="0"/>
          </a:p>
          <a:p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sp>
        <p:nvSpPr>
          <p:cNvPr id="5" name="Pravokotnik 4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JOŽE VRTAČIČ</a:t>
            </a:r>
            <a:endParaRPr lang="sl-SI" sz="6000" b="1" i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1999 he took part in the European Youth Championship in Riga, where he came fifth in running 200 metres.</a:t>
            </a:r>
            <a:endParaRPr lang="sl-SI" dirty="0" smtClean="0"/>
          </a:p>
          <a:p>
            <a:r>
              <a:rPr lang="en-GB" dirty="0" smtClean="0"/>
              <a:t>In the Sydney Olympic Games in 2000 he took part in the relay event 4x100 metres.</a:t>
            </a:r>
          </a:p>
          <a:p>
            <a:r>
              <a:rPr lang="en-GB" dirty="0" smtClean="0"/>
              <a:t>Many times he was </a:t>
            </a:r>
            <a:r>
              <a:rPr lang="sl-SI" dirty="0" err="1" smtClean="0"/>
              <a:t>the</a:t>
            </a:r>
            <a:r>
              <a:rPr lang="en-GB" dirty="0" smtClean="0"/>
              <a:t> State Champion.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sp>
        <p:nvSpPr>
          <p:cNvPr id="5" name="Pravokotnik 4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JOŽE VRTAČIČ</a:t>
            </a:r>
            <a:endParaRPr lang="sl-SI" sz="6000" b="1" i="1" dirty="0"/>
          </a:p>
        </p:txBody>
      </p:sp>
      <p:pic>
        <p:nvPicPr>
          <p:cNvPr id="5" name="Ograda vsebine 4" descr="vrtaci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6084168" cy="4056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pic>
        <p:nvPicPr>
          <p:cNvPr id="7" name="Slika 6" descr="JozeVrtaci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371" y="0"/>
            <a:ext cx="2357629" cy="2369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avokotnik 5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BOŠTJAN ŠIMUNIČ</a:t>
            </a:r>
            <a:endParaRPr lang="sl-SI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Boštjan</a:t>
            </a:r>
            <a:r>
              <a:rPr lang="en-GB" dirty="0" smtClean="0"/>
              <a:t> </a:t>
            </a:r>
            <a:r>
              <a:rPr lang="en-GB" dirty="0" err="1" smtClean="0"/>
              <a:t>Šimunič</a:t>
            </a:r>
            <a:r>
              <a:rPr lang="en-GB" dirty="0" smtClean="0"/>
              <a:t>, PhD, was born on 28 December, 1974, in Novo </a:t>
            </a:r>
            <a:r>
              <a:rPr lang="en-GB" dirty="0" err="1" smtClean="0"/>
              <a:t>mesto</a:t>
            </a:r>
            <a:r>
              <a:rPr lang="en-GB" dirty="0" smtClean="0"/>
              <a:t>, Slovenia.</a:t>
            </a:r>
            <a:endParaRPr lang="sl-SI" dirty="0" smtClean="0"/>
          </a:p>
          <a:p>
            <a:r>
              <a:rPr lang="en-GB" dirty="0" smtClean="0"/>
              <a:t>He represented Slovenia at the Olympic Games in Athens in 2004</a:t>
            </a:r>
            <a:r>
              <a:rPr lang="sl-SI" dirty="0" smtClean="0"/>
              <a:t> in </a:t>
            </a:r>
            <a:r>
              <a:rPr lang="en-GB" dirty="0" smtClean="0"/>
              <a:t>triple jump. In the qualification round he came 37th.</a:t>
            </a:r>
            <a:endParaRPr lang="sl-SI" dirty="0" smtClean="0"/>
          </a:p>
          <a:p>
            <a:r>
              <a:rPr lang="en-GB" dirty="0" smtClean="0"/>
              <a:t>His personal record is 16.82 metres.</a:t>
            </a:r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sp>
        <p:nvSpPr>
          <p:cNvPr id="5" name="Pravokotnik 4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BOŠTJAN </a:t>
            </a:r>
            <a:r>
              <a:rPr lang="sl-SI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ŠIMUNIČ – </a:t>
            </a:r>
            <a:r>
              <a:rPr lang="sl-SI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</a:t>
            </a:r>
            <a:r>
              <a:rPr lang="sl-SI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sl-SI" sz="4400" i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en-GB" dirty="0" smtClean="0"/>
              <a:t>European Cup - group B, Seville, Spain – triple jump (15.29, 0.0) – 3rd place - 1997</a:t>
            </a:r>
          </a:p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en-GB" dirty="0" smtClean="0"/>
              <a:t>European Cup - group B, </a:t>
            </a:r>
            <a:r>
              <a:rPr lang="en-GB" dirty="0" err="1" smtClean="0"/>
              <a:t>Velenje</a:t>
            </a:r>
            <a:r>
              <a:rPr lang="en-GB" dirty="0" smtClean="0"/>
              <a:t>, Slovenia –triple jump (15.44, +1.5) – 6th place - 1998</a:t>
            </a:r>
          </a:p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en-GB" dirty="0" smtClean="0"/>
              <a:t>European Athletics Indoor Championship, Gent, Belgium – triple jump - (16.21) – 17th place</a:t>
            </a:r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z="1800" i="1" dirty="0" smtClean="0"/>
              <a:t>GRM </a:t>
            </a:r>
            <a:r>
              <a:rPr lang="sl-SI" sz="1800" i="1" dirty="0" err="1" smtClean="0"/>
              <a:t>PRIMARY</a:t>
            </a:r>
            <a:r>
              <a:rPr lang="sl-SI" sz="1800" i="1" dirty="0" smtClean="0"/>
              <a:t> </a:t>
            </a:r>
            <a:r>
              <a:rPr lang="sl-SI" sz="1800" i="1" dirty="0" err="1" smtClean="0"/>
              <a:t>SCHOOL</a:t>
            </a:r>
            <a:r>
              <a:rPr lang="sl-SI" sz="1800" i="1" dirty="0" smtClean="0"/>
              <a:t>, NOVO MESTO, </a:t>
            </a:r>
            <a:r>
              <a:rPr lang="sl-SI" sz="1800" i="1" dirty="0" err="1" smtClean="0"/>
              <a:t>SLOVENIA</a:t>
            </a:r>
            <a:endParaRPr lang="sl-SI" sz="1800" i="1" dirty="0"/>
          </a:p>
        </p:txBody>
      </p:sp>
      <p:sp>
        <p:nvSpPr>
          <p:cNvPr id="5" name="Pravokotnik 4"/>
          <p:cNvSpPr/>
          <p:nvPr/>
        </p:nvSpPr>
        <p:spPr>
          <a:xfrm>
            <a:off x="0" y="116632"/>
            <a:ext cx="78123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uccessful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athletes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GB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GB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in 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sl-SI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1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o meri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1530</Words>
  <Application>Microsoft Office PowerPoint</Application>
  <PresentationFormat>Diaprojekcija na zaslonu (4:3)</PresentationFormat>
  <Paragraphs>148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30</vt:i4>
      </vt:variant>
    </vt:vector>
  </HeadingPairs>
  <TitlesOfParts>
    <vt:vector size="31" baseType="lpstr">
      <vt:lpstr>Officeova tema</vt:lpstr>
      <vt:lpstr> </vt:lpstr>
      <vt:lpstr> IGOR PRIMC</vt:lpstr>
      <vt:lpstr>IGOR PRIMC</vt:lpstr>
      <vt:lpstr>IGOR PRIMC</vt:lpstr>
      <vt:lpstr>JOŽE VRTAČIČ</vt:lpstr>
      <vt:lpstr>JOŽE VRTAČIČ</vt:lpstr>
      <vt:lpstr>JOŽE VRTAČIČ</vt:lpstr>
      <vt:lpstr>BOŠTJAN ŠIMUNIČ</vt:lpstr>
      <vt:lpstr>BOŠTJAN ŠIMUNIČ – best results</vt:lpstr>
      <vt:lpstr>BOŠTJAN ŠIMUNIČ – best results</vt:lpstr>
      <vt:lpstr>BOŠTJAN ŠIMUNIČ</vt:lpstr>
      <vt:lpstr>PRIMOŽ KOBE</vt:lpstr>
      <vt:lpstr>PRIMOŽ KOBE</vt:lpstr>
      <vt:lpstr>PRIMOŽ KOBE</vt:lpstr>
      <vt:lpstr>MAJA VTIČ</vt:lpstr>
      <vt:lpstr>MAJA VTIČ</vt:lpstr>
      <vt:lpstr>MAJA VTIČ</vt:lpstr>
      <vt:lpstr>SANDI PAPEŽ</vt:lpstr>
      <vt:lpstr>SANDI PAPEŽ</vt:lpstr>
      <vt:lpstr>LEON ŠTUKELJ</vt:lpstr>
      <vt:lpstr>LEON ŠTUKELJ</vt:lpstr>
      <vt:lpstr>LEON ŠTUKELJ</vt:lpstr>
      <vt:lpstr>LEON ŠTUKELJ</vt:lpstr>
      <vt:lpstr>LEON ŠTUKELJ</vt:lpstr>
      <vt:lpstr>LEON ŠTUKELJ</vt:lpstr>
      <vt:lpstr>LEON ŠTUKELJ – 1st right, frontline</vt:lpstr>
      <vt:lpstr>LEON ŠTUKELJ  International competition Lyon 1926</vt:lpstr>
      <vt:lpstr>LEON ŠTUKELJ  with Jesse Owens in olympic village, Berlin '36</vt:lpstr>
      <vt:lpstr>     LEON ŠTUKELJ silver medal – Berlin 1936</vt:lpstr>
      <vt:lpstr>LEON ŠTUKELJ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Mojca</dc:creator>
  <cp:lastModifiedBy>Uporabnik</cp:lastModifiedBy>
  <cp:revision>41</cp:revision>
  <dcterms:created xsi:type="dcterms:W3CDTF">2012-04-07T19:30:46Z</dcterms:created>
  <dcterms:modified xsi:type="dcterms:W3CDTF">2014-03-30T15:50:53Z</dcterms:modified>
</cp:coreProperties>
</file>