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62" r:id="rId13"/>
    <p:sldId id="268" r:id="rId14"/>
    <p:sldId id="292" r:id="rId15"/>
    <p:sldId id="293" r:id="rId16"/>
    <p:sldId id="294" r:id="rId17"/>
    <p:sldId id="310" r:id="rId18"/>
    <p:sldId id="311" r:id="rId19"/>
    <p:sldId id="295" r:id="rId20"/>
    <p:sldId id="296" r:id="rId21"/>
    <p:sldId id="297" r:id="rId22"/>
    <p:sldId id="303" r:id="rId23"/>
    <p:sldId id="304" r:id="rId24"/>
    <p:sldId id="305" r:id="rId25"/>
    <p:sldId id="306" r:id="rId26"/>
    <p:sldId id="298" r:id="rId27"/>
    <p:sldId id="307" r:id="rId28"/>
    <p:sldId id="308" r:id="rId29"/>
    <p:sldId id="309" r:id="rId30"/>
    <p:sldId id="299" r:id="rId31"/>
    <p:sldId id="300" r:id="rId32"/>
    <p:sldId id="301" r:id="rId33"/>
    <p:sldId id="302" r:id="rId3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86377" autoAdjust="0"/>
  </p:normalViewPr>
  <p:slideViewPr>
    <p:cSldViewPr>
      <p:cViewPr>
        <p:scale>
          <a:sx n="60" d="100"/>
          <a:sy n="60" d="100"/>
        </p:scale>
        <p:origin x="-34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01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FC0549-66E5-4498-8B63-D1D47DDD92E2}" type="datetimeFigureOut">
              <a:rPr lang="sl-SI"/>
              <a:pPr>
                <a:defRPr/>
              </a:pPr>
              <a:t>11.4.2014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0F28DA-BA97-4A50-AA2F-5E097938BB6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220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4C2365-2CE7-4FDD-AB59-38A0F49611EE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Š G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81075"/>
            <a:ext cx="1552575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85984" y="1000108"/>
            <a:ext cx="6272202" cy="1470025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85984" y="3143248"/>
            <a:ext cx="6286544" cy="8239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>
          <a:xfrm>
            <a:off x="0" y="5500688"/>
            <a:ext cx="9144000" cy="1357312"/>
          </a:xfrm>
          <a:solidFill>
            <a:schemeClr val="bg2">
              <a:lumMod val="90000"/>
              <a:alpha val="2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smtClean="0"/>
              <a:t>GRM PRIMARY SCHOOL, NOVO MESTO, SLOVENIA</a:t>
            </a:r>
            <a:endParaRPr lang="sl-SI" dirty="0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529263"/>
            <a:ext cx="133667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 anchor="b">
            <a:noAutofit/>
          </a:bodyPr>
          <a:lstStyle>
            <a:lvl1pPr algn="l">
              <a:defRPr lang="sl-SI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500173"/>
            <a:ext cx="8258204" cy="40005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sl-SI" dirty="0"/>
          </a:p>
        </p:txBody>
      </p:sp>
      <p:sp>
        <p:nvSpPr>
          <p:cNvPr id="5" name="Ograda noge 5"/>
          <p:cNvSpPr>
            <a:spLocks noGrp="1"/>
          </p:cNvSpPr>
          <p:nvPr>
            <p:ph type="ftr" sz="quarter" idx="10"/>
          </p:nvPr>
        </p:nvSpPr>
        <p:spPr>
          <a:xfrm>
            <a:off x="0" y="5500688"/>
            <a:ext cx="9144000" cy="1357312"/>
          </a:xfrm>
          <a:solidFill>
            <a:schemeClr val="bg2">
              <a:lumMod val="90000"/>
              <a:alpha val="25000"/>
            </a:schemeClr>
          </a:solidFill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rPr lang="en-US" smtClean="0"/>
              <a:t>GRM PRIMARY SCHOOL, NOVO MESTO, SLOVENIA</a:t>
            </a:r>
            <a:endParaRPr lang="sl-SI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GRM PRIMARY SCHOOL, NOVO MESTO, SLOVENIA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97A69C-DB78-40AC-89BF-4E583C88426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ransition>
    <p:strips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3"/>
          <p:cNvSpPr>
            <a:spLocks noGrp="1"/>
          </p:cNvSpPr>
          <p:nvPr>
            <p:ph type="ctrTitle"/>
          </p:nvPr>
        </p:nvSpPr>
        <p:spPr>
          <a:xfrm>
            <a:off x="2286000" y="1000125"/>
            <a:ext cx="6272213" cy="14700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sl-SI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sl-SI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sl-SI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sl-SI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sl-SI" sz="6000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sl-SI" sz="6000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GB" sz="6000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sz="6000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sz="6000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en-GB" sz="6000" b="1" i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2286000" y="3143250"/>
            <a:ext cx="6286500" cy="8239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MATJAŽ</a:t>
            </a:r>
            <a:r>
              <a:rPr lang="en-GB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SMODIŠ</a:t>
            </a:r>
            <a:r>
              <a:rPr lang="en-GB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awards and achievements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Italian</a:t>
            </a:r>
            <a:r>
              <a:rPr lang="sl-SI" dirty="0" smtClean="0"/>
              <a:t> </a:t>
            </a:r>
            <a:r>
              <a:rPr lang="sl-SI" dirty="0" err="1" smtClean="0"/>
              <a:t>League</a:t>
            </a:r>
            <a:r>
              <a:rPr lang="sl-SI" dirty="0" smtClean="0"/>
              <a:t> </a:t>
            </a:r>
            <a:r>
              <a:rPr lang="sl-SI" dirty="0" err="1" smtClean="0"/>
              <a:t>All</a:t>
            </a:r>
            <a:r>
              <a:rPr lang="sl-SI" dirty="0" smtClean="0"/>
              <a:t> Star in 2004</a:t>
            </a:r>
          </a:p>
          <a:p>
            <a:r>
              <a:rPr lang="sl-SI" dirty="0" err="1" smtClean="0"/>
              <a:t>Won</a:t>
            </a:r>
            <a:r>
              <a:rPr lang="sl-SI" dirty="0" smtClean="0"/>
              <a:t> 2 </a:t>
            </a:r>
            <a:r>
              <a:rPr lang="sl-SI" dirty="0" err="1" smtClean="0"/>
              <a:t>Russian</a:t>
            </a:r>
            <a:r>
              <a:rPr lang="sl-SI" dirty="0" smtClean="0"/>
              <a:t> </a:t>
            </a:r>
            <a:r>
              <a:rPr lang="sl-SI" dirty="0" err="1" smtClean="0"/>
              <a:t>Cups</a:t>
            </a:r>
            <a:r>
              <a:rPr lang="sl-SI" dirty="0" smtClean="0"/>
              <a:t> in 2006 </a:t>
            </a:r>
            <a:r>
              <a:rPr lang="sl-SI" dirty="0" err="1" smtClean="0"/>
              <a:t>and</a:t>
            </a:r>
            <a:r>
              <a:rPr lang="sl-SI" dirty="0" smtClean="0"/>
              <a:t> 2007</a:t>
            </a:r>
          </a:p>
          <a:p>
            <a:r>
              <a:rPr lang="sl-SI" dirty="0" err="1" smtClean="0"/>
              <a:t>Won</a:t>
            </a:r>
            <a:r>
              <a:rPr lang="sl-SI" dirty="0" smtClean="0"/>
              <a:t> 5 </a:t>
            </a:r>
            <a:r>
              <a:rPr lang="sl-SI" dirty="0" err="1" smtClean="0"/>
              <a:t>Russian</a:t>
            </a:r>
            <a:r>
              <a:rPr lang="sl-SI" dirty="0" smtClean="0"/>
              <a:t> </a:t>
            </a:r>
            <a:r>
              <a:rPr lang="sl-SI" dirty="0" err="1" smtClean="0"/>
              <a:t>Championships</a:t>
            </a:r>
            <a:r>
              <a:rPr lang="sl-SI" dirty="0" smtClean="0"/>
              <a:t> in 2006, 2007. 2008, 2009 </a:t>
            </a:r>
            <a:r>
              <a:rPr lang="sl-SI" dirty="0" err="1" smtClean="0"/>
              <a:t>and</a:t>
            </a:r>
            <a:r>
              <a:rPr lang="sl-SI" dirty="0" smtClean="0"/>
              <a:t> 2010</a:t>
            </a:r>
          </a:p>
          <a:p>
            <a:r>
              <a:rPr lang="sl-SI" dirty="0" err="1" smtClean="0"/>
              <a:t>Won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Triple</a:t>
            </a:r>
            <a:r>
              <a:rPr lang="sl-SI" dirty="0" smtClean="0"/>
              <a:t> </a:t>
            </a:r>
            <a:r>
              <a:rPr lang="sl-SI" dirty="0" err="1" smtClean="0"/>
              <a:t>Crown</a:t>
            </a:r>
            <a:r>
              <a:rPr lang="sl-SI" dirty="0" smtClean="0"/>
              <a:t> </a:t>
            </a:r>
            <a:r>
              <a:rPr lang="sl-SI" dirty="0" err="1" smtClean="0"/>
              <a:t>Championship</a:t>
            </a:r>
            <a:r>
              <a:rPr lang="sl-SI" dirty="0" smtClean="0"/>
              <a:t> in 2001 </a:t>
            </a:r>
            <a:r>
              <a:rPr lang="sl-SI" dirty="0" err="1" smtClean="0"/>
              <a:t>and</a:t>
            </a:r>
            <a:r>
              <a:rPr lang="sl-SI" dirty="0" smtClean="0"/>
              <a:t> 2006</a:t>
            </a:r>
          </a:p>
          <a:p>
            <a:r>
              <a:rPr lang="sl-SI" dirty="0" err="1" smtClean="0"/>
              <a:t>Euroleague</a:t>
            </a:r>
            <a:r>
              <a:rPr lang="sl-SI" dirty="0" smtClean="0"/>
              <a:t> </a:t>
            </a:r>
            <a:r>
              <a:rPr lang="sl-SI" dirty="0" err="1" smtClean="0"/>
              <a:t>runner</a:t>
            </a:r>
            <a:r>
              <a:rPr lang="sl-SI" dirty="0" smtClean="0"/>
              <a:t>-up in 2004, 2007 </a:t>
            </a:r>
            <a:r>
              <a:rPr lang="sl-SI" dirty="0" err="1" smtClean="0"/>
              <a:t>and</a:t>
            </a:r>
            <a:r>
              <a:rPr lang="sl-SI" dirty="0" smtClean="0"/>
              <a:t> 2009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sp>
        <p:nvSpPr>
          <p:cNvPr id="6" name="Pravokotnik 5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Ograda vsebine 4" descr="smodiš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0"/>
            <a:ext cx="3937992" cy="5916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sp>
        <p:nvSpPr>
          <p:cNvPr id="6" name="Naslov 6"/>
          <p:cNvSpPr txBox="1">
            <a:spLocks/>
          </p:cNvSpPr>
          <p:nvPr/>
        </p:nvSpPr>
        <p:spPr bwMode="auto">
          <a:xfrm>
            <a:off x="6880239" y="4581128"/>
            <a:ext cx="22637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1" i="0" u="none" strike="noStrike" kern="1200" cap="none" spc="0" normalizeH="0" baseline="0" noProof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Smodiš</a:t>
            </a:r>
            <a:endParaRPr kumimoji="0" lang="sl-SI" sz="5400" b="1" i="0" u="none" strike="noStrike" kern="1200" cap="none" spc="0" normalizeH="0" baseline="0" noProof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539552" y="4509120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Matjaž</a:t>
            </a:r>
            <a:endParaRPr lang="sl-SI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MATJAŽ</a:t>
            </a:r>
            <a:r>
              <a:rPr lang="en-GB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SMODIŠ</a:t>
            </a:r>
            <a:r>
              <a:rPr lang="en-GB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awards and achievements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All-</a:t>
            </a:r>
            <a:r>
              <a:rPr lang="en-GB" dirty="0" err="1" smtClean="0"/>
              <a:t>Euroleague</a:t>
            </a:r>
            <a:r>
              <a:rPr lang="en-GB" dirty="0" smtClean="0"/>
              <a:t> Second Team in 2007</a:t>
            </a:r>
          </a:p>
          <a:p>
            <a:r>
              <a:rPr lang="en-GB" dirty="0" smtClean="0"/>
              <a:t>Won Croatian Cup in 2012</a:t>
            </a:r>
          </a:p>
          <a:p>
            <a:r>
              <a:rPr lang="en-GB" dirty="0" smtClean="0"/>
              <a:t>Croatian Cup </a:t>
            </a:r>
            <a:r>
              <a:rPr lang="en-GB" dirty="0" err="1" smtClean="0"/>
              <a:t>MVP</a:t>
            </a:r>
            <a:r>
              <a:rPr lang="en-GB" dirty="0" smtClean="0"/>
              <a:t> in 2012</a:t>
            </a:r>
          </a:p>
          <a:p>
            <a:r>
              <a:rPr lang="en-GB" dirty="0" smtClean="0"/>
              <a:t>Slovenian League Finals </a:t>
            </a:r>
            <a:r>
              <a:rPr lang="en-GB" dirty="0" err="1" smtClean="0"/>
              <a:t>MVP</a:t>
            </a:r>
            <a:r>
              <a:rPr lang="en-GB" dirty="0" smtClean="0"/>
              <a:t> in 2013</a:t>
            </a:r>
            <a:endParaRPr lang="en-GB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sp>
        <p:nvSpPr>
          <p:cNvPr id="6" name="Pravokotnik 5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smodiš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7179"/>
            <a:ext cx="3960440" cy="5949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sp>
        <p:nvSpPr>
          <p:cNvPr id="6" name="Pravokotnik 5"/>
          <p:cNvSpPr/>
          <p:nvPr/>
        </p:nvSpPr>
        <p:spPr>
          <a:xfrm>
            <a:off x="539552" y="404664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Matjaž</a:t>
            </a:r>
            <a:endParaRPr lang="sl-SI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6880239" y="332656"/>
            <a:ext cx="2263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Smodiš</a:t>
            </a:r>
            <a:endParaRPr lang="sl-SI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</a:rPr>
              <a:t>GORAZD ŠKOF</a:t>
            </a:r>
            <a:endParaRPr lang="sl-SI" sz="6000" b="1" i="1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 was born on 1 June 1977 in Novo </a:t>
            </a:r>
            <a:r>
              <a:rPr lang="en-GB" dirty="0" err="1" smtClean="0"/>
              <a:t>mesto</a:t>
            </a:r>
            <a:r>
              <a:rPr lang="en-GB" dirty="0" smtClean="0"/>
              <a:t>.</a:t>
            </a:r>
          </a:p>
          <a:p>
            <a:r>
              <a:rPr lang="en-GB" dirty="0" smtClean="0"/>
              <a:t>He was a handball goal keeper.</a:t>
            </a:r>
          </a:p>
          <a:p>
            <a:r>
              <a:rPr lang="en-GB" dirty="0" smtClean="0"/>
              <a:t>He played for various handball clubs.</a:t>
            </a:r>
          </a:p>
          <a:p>
            <a:r>
              <a:rPr lang="en-GB" dirty="0" smtClean="0"/>
              <a:t>He was a team member in the national team and he played 79 games.</a:t>
            </a:r>
          </a:p>
          <a:p>
            <a:r>
              <a:rPr lang="en-GB" dirty="0" smtClean="0"/>
              <a:t>At the European</a:t>
            </a:r>
            <a:r>
              <a:rPr lang="sl-SI" dirty="0" smtClean="0"/>
              <a:t> H</a:t>
            </a:r>
            <a:r>
              <a:rPr lang="en-GB" dirty="0" err="1" smtClean="0"/>
              <a:t>andball</a:t>
            </a:r>
            <a:r>
              <a:rPr lang="en-GB" dirty="0" smtClean="0"/>
              <a:t> Championship in 2004 he won the silver medal with the national team.</a:t>
            </a:r>
            <a:endParaRPr lang="en-GB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sp>
        <p:nvSpPr>
          <p:cNvPr id="6" name="Pravokotnik 5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pic>
        <p:nvPicPr>
          <p:cNvPr id="7" name="Slika 6" descr="ško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4231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grada vsebine 4" descr="škof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04000" y="0"/>
            <a:ext cx="2540000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škof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384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Pravokotnik 7"/>
          <p:cNvSpPr/>
          <p:nvPr/>
        </p:nvSpPr>
        <p:spPr>
          <a:xfrm>
            <a:off x="3131840" y="620688"/>
            <a:ext cx="27622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Gorazd </a:t>
            </a:r>
          </a:p>
          <a:p>
            <a:pPr algn="ctr"/>
            <a:r>
              <a:rPr lang="sl-SI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Škof</a:t>
            </a:r>
            <a:endParaRPr lang="sl-SI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2339752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DARKO </a:t>
            </a:r>
            <a:r>
              <a:rPr lang="sl-SI" sz="6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CUJNIK</a:t>
            </a:r>
            <a:endParaRPr lang="sl-SI" sz="6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 smtClean="0"/>
              <a:t>Darko</a:t>
            </a:r>
            <a:r>
              <a:rPr lang="en-GB" sz="2800" dirty="0" smtClean="0"/>
              <a:t> was born in Novo </a:t>
            </a:r>
            <a:r>
              <a:rPr lang="en-GB" sz="2800" dirty="0" err="1" smtClean="0"/>
              <a:t>mesto</a:t>
            </a:r>
            <a:r>
              <a:rPr lang="en-GB" sz="2800" dirty="0" smtClean="0"/>
              <a:t> on 20 January  1959.</a:t>
            </a:r>
          </a:p>
          <a:p>
            <a:r>
              <a:rPr lang="en-GB" sz="2800" dirty="0" smtClean="0"/>
              <a:t>He ha</a:t>
            </a:r>
            <a:r>
              <a:rPr lang="sl-SI" sz="2800" dirty="0" smtClean="0"/>
              <a:t>d</a:t>
            </a:r>
            <a:r>
              <a:rPr lang="en-GB" sz="2800" dirty="0" smtClean="0"/>
              <a:t> always done sports, particularly team sports in his youth, such as football, handball, basketball and volleyball.</a:t>
            </a:r>
          </a:p>
          <a:p>
            <a:r>
              <a:rPr lang="en-GB" sz="2800" dirty="0" smtClean="0"/>
              <a:t>When he was 17 he started doing athletics and within a year he was </a:t>
            </a: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National</a:t>
            </a:r>
            <a:r>
              <a:rPr lang="en-GB" sz="2800" dirty="0" smtClean="0"/>
              <a:t>Champion in the javelin throw.</a:t>
            </a:r>
          </a:p>
          <a:p>
            <a:r>
              <a:rPr lang="en-GB" sz="2800" dirty="0" smtClean="0"/>
              <a:t>He won two medals at the Balkan Games and he was a champion many times over in the javelin throw and in all-</a:t>
            </a:r>
            <a:r>
              <a:rPr lang="en-GB" sz="2800" dirty="0" err="1" smtClean="0"/>
              <a:t>aroun</a:t>
            </a:r>
            <a:r>
              <a:rPr lang="sl-SI" sz="2800" dirty="0" smtClean="0"/>
              <a:t>d</a:t>
            </a:r>
            <a:r>
              <a:rPr lang="en-GB" sz="2800" dirty="0" smtClean="0"/>
              <a:t> athletics competitions</a:t>
            </a:r>
            <a:r>
              <a:rPr lang="sl-SI" sz="2800" dirty="0" smtClean="0"/>
              <a:t>.</a:t>
            </a:r>
            <a:endParaRPr lang="sl-SI" dirty="0" smtClean="0"/>
          </a:p>
          <a:p>
            <a:pPr>
              <a:buNone/>
            </a:pP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sp>
        <p:nvSpPr>
          <p:cNvPr id="6" name="Pravokotnik 5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DARKO </a:t>
            </a:r>
            <a:r>
              <a:rPr lang="sl-SI" sz="6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CUJNIK</a:t>
            </a:r>
            <a:endParaRPr lang="sl-SI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For ten year he was in the National Team for which he won the silver medal in the Mediterranean </a:t>
            </a:r>
            <a:r>
              <a:rPr lang="sl-SI" sz="2800" dirty="0" smtClean="0"/>
              <a:t>G</a:t>
            </a:r>
            <a:r>
              <a:rPr lang="en-GB" sz="2800" dirty="0" err="1" smtClean="0"/>
              <a:t>ames</a:t>
            </a:r>
            <a:r>
              <a:rPr lang="sl-SI" sz="2800" dirty="0" smtClean="0"/>
              <a:t>,</a:t>
            </a:r>
            <a:r>
              <a:rPr lang="en-GB" sz="2800" dirty="0" smtClean="0"/>
              <a:t> the bronze medal in the Balkan Games</a:t>
            </a:r>
            <a:r>
              <a:rPr lang="sl-SI" sz="2800" dirty="0" smtClean="0"/>
              <a:t>, </a:t>
            </a:r>
            <a:r>
              <a:rPr lang="en-GB" sz="2800" dirty="0" smtClean="0"/>
              <a:t>both in decathlon</a:t>
            </a:r>
            <a:r>
              <a:rPr lang="sl-SI" sz="2800" dirty="0" smtClean="0"/>
              <a:t>,</a:t>
            </a:r>
            <a:r>
              <a:rPr lang="en-GB" sz="2800" dirty="0" smtClean="0"/>
              <a:t> and the bronze medal in the javelin throw in the Mediterranean Games.</a:t>
            </a:r>
            <a:endParaRPr lang="sl-SI" sz="2800" dirty="0" smtClean="0"/>
          </a:p>
          <a:p>
            <a:r>
              <a:rPr lang="en-GB" sz="2800" dirty="0" smtClean="0"/>
              <a:t>He was the first athlete to throw the javelin over 80 metres – exactly 83,56 m – in the former Yugoslavia.</a:t>
            </a:r>
          </a:p>
          <a:p>
            <a:r>
              <a:rPr lang="en-GB" sz="2800" dirty="0" smtClean="0"/>
              <a:t>His active sports career was finished in 1987.</a:t>
            </a:r>
            <a:endParaRPr lang="en-GB" sz="1400" dirty="0" smtClean="0"/>
          </a:p>
          <a:p>
            <a:pPr>
              <a:buNone/>
            </a:pP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GRM PRIMARY SCHOOL, NOVO MESTO, SLOVENIA</a:t>
            </a:r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GRM PRIMARY SCHOOL, NOVO MESTO, SLOVENIA</a:t>
            </a:r>
            <a:endParaRPr lang="sl-SI"/>
          </a:p>
        </p:txBody>
      </p:sp>
      <p:pic>
        <p:nvPicPr>
          <p:cNvPr id="6" name="Slika 5" descr="da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564904"/>
            <a:ext cx="3733800" cy="2952750"/>
          </a:xfrm>
          <a:prstGeom prst="rect">
            <a:avLst/>
          </a:prstGeom>
        </p:spPr>
      </p:pic>
      <p:pic>
        <p:nvPicPr>
          <p:cNvPr id="7" name="Slika 6" descr="dar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1137" y="0"/>
            <a:ext cx="3702863" cy="5517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 descr="dar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"/>
            <a:ext cx="3563887" cy="5571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Ograda vsebin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3203848" y="476672"/>
            <a:ext cx="29161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DARKO </a:t>
            </a:r>
          </a:p>
          <a:p>
            <a:pPr algn="ctr"/>
            <a:r>
              <a:rPr lang="sl-SI" sz="5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CUJNIK</a:t>
            </a:r>
            <a:endParaRPr lang="sl-SI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2339752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</a:rPr>
              <a:t>ROBERT </a:t>
            </a:r>
            <a:r>
              <a:rPr lang="sl-SI" sz="6000" b="1" i="1" dirty="0" err="1" smtClean="0">
                <a:solidFill>
                  <a:srgbClr val="FFC000"/>
                </a:solidFill>
              </a:rPr>
              <a:t>ENGLARO</a:t>
            </a:r>
            <a:endParaRPr lang="sl-SI" sz="6000" b="1" i="1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 was born on 28 August 1969 in Novo </a:t>
            </a:r>
            <a:r>
              <a:rPr lang="en-GB" dirty="0" err="1" smtClean="0"/>
              <a:t>mesto</a:t>
            </a:r>
            <a:r>
              <a:rPr lang="en-GB" dirty="0" smtClean="0"/>
              <a:t>.</a:t>
            </a:r>
          </a:p>
          <a:p>
            <a:r>
              <a:rPr lang="en-GB" dirty="0" smtClean="0"/>
              <a:t>Now he is a retired Slovenian football defender.</a:t>
            </a:r>
          </a:p>
          <a:p>
            <a:r>
              <a:rPr lang="en-GB" dirty="0" smtClean="0"/>
              <a:t>He was capped 36 times to play for the Slovenian national team between 1992 and 1999.</a:t>
            </a:r>
          </a:p>
          <a:p>
            <a:pPr>
              <a:buNone/>
            </a:pP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sp>
        <p:nvSpPr>
          <p:cNvPr id="6" name="Pravokotnik 5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1620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MATJAŽ SMODIŠ</a:t>
            </a:r>
            <a:endParaRPr sz="6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Ograda vsebine 2"/>
          <p:cNvSpPr>
            <a:spLocks noGrp="1"/>
          </p:cNvSpPr>
          <p:nvPr>
            <p:ph idx="1"/>
          </p:nvPr>
        </p:nvSpPr>
        <p:spPr>
          <a:xfrm>
            <a:off x="428625" y="1500188"/>
            <a:ext cx="8258175" cy="4000500"/>
          </a:xfrm>
        </p:spPr>
        <p:txBody>
          <a:bodyPr/>
          <a:lstStyle/>
          <a:p>
            <a:pPr eaLnBrk="1" hangingPunct="1"/>
            <a:r>
              <a:rPr lang="en-GB" dirty="0" smtClean="0"/>
              <a:t>He was born on 13 December 1979 in </a:t>
            </a:r>
            <a:r>
              <a:rPr lang="en-GB" dirty="0" err="1" smtClean="0"/>
              <a:t>Trbovlje</a:t>
            </a:r>
            <a:r>
              <a:rPr lang="en-GB" dirty="0" smtClean="0"/>
              <a:t>.</a:t>
            </a:r>
          </a:p>
          <a:p>
            <a:pPr eaLnBrk="1" hangingPunct="1"/>
            <a:r>
              <a:rPr lang="en-GB" dirty="0" smtClean="0"/>
              <a:t>Soon after</a:t>
            </a:r>
            <a:r>
              <a:rPr lang="sl-SI" dirty="0" smtClean="0"/>
              <a:t>w</a:t>
            </a:r>
            <a:r>
              <a:rPr lang="en-GB" dirty="0" smtClean="0"/>
              <a:t>a</a:t>
            </a:r>
            <a:r>
              <a:rPr lang="sl-SI" dirty="0" smtClean="0"/>
              <a:t>r</a:t>
            </a:r>
            <a:r>
              <a:rPr lang="en-GB" dirty="0" err="1" smtClean="0"/>
              <a:t>ds</a:t>
            </a:r>
            <a:r>
              <a:rPr lang="en-GB" dirty="0" smtClean="0"/>
              <a:t> the family moved to Novo </a:t>
            </a:r>
            <a:r>
              <a:rPr lang="en-GB" dirty="0" err="1" smtClean="0"/>
              <a:t>mesto</a:t>
            </a:r>
            <a:r>
              <a:rPr lang="en-GB" dirty="0" smtClean="0"/>
              <a:t>.</a:t>
            </a:r>
            <a:endParaRPr lang="sl-SI" dirty="0" smtClean="0"/>
          </a:p>
          <a:p>
            <a:pPr eaLnBrk="1" hangingPunct="1"/>
            <a:r>
              <a:rPr lang="en-GB" dirty="0" smtClean="0"/>
              <a:t>H</a:t>
            </a:r>
            <a:r>
              <a:rPr lang="sl-SI" dirty="0" smtClean="0"/>
              <a:t>e</a:t>
            </a:r>
            <a:r>
              <a:rPr lang="en-GB" dirty="0" smtClean="0"/>
              <a:t> started playing </a:t>
            </a:r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basketball </a:t>
            </a:r>
            <a:r>
              <a:rPr lang="en-GB" dirty="0" smtClean="0"/>
              <a:t>when he was 10.</a:t>
            </a:r>
          </a:p>
          <a:p>
            <a:pPr eaLnBrk="1" hangingPunct="1"/>
            <a:r>
              <a:rPr lang="en-GB" dirty="0" smtClean="0"/>
              <a:t>His first played for </a:t>
            </a:r>
            <a:r>
              <a:rPr lang="en-GB" dirty="0" err="1" smtClean="0"/>
              <a:t>Krka</a:t>
            </a:r>
            <a:r>
              <a:rPr lang="en-GB" dirty="0" smtClean="0"/>
              <a:t> basketball Club in his hometown where he also </a:t>
            </a:r>
            <a:r>
              <a:rPr lang="sl-SI" dirty="0" err="1" smtClean="0"/>
              <a:t>ended</a:t>
            </a:r>
            <a:r>
              <a:rPr lang="en-GB" dirty="0" smtClean="0"/>
              <a:t> his </a:t>
            </a:r>
            <a:r>
              <a:rPr lang="sl-SI" dirty="0" err="1" smtClean="0"/>
              <a:t>remarkable</a:t>
            </a:r>
            <a:r>
              <a:rPr lang="sl-SI" dirty="0" smtClean="0"/>
              <a:t> </a:t>
            </a:r>
            <a:r>
              <a:rPr lang="en-GB" dirty="0" smtClean="0"/>
              <a:t>career.</a:t>
            </a:r>
          </a:p>
          <a:p>
            <a:pPr eaLnBrk="1" hangingPunct="1"/>
            <a:endParaRPr lang="en-GB" dirty="0" smtClean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1800" i="1" dirty="0" smtClean="0">
                <a:solidFill>
                  <a:srgbClr val="898989"/>
                </a:solidFill>
                <a:cs typeface="Arial" charset="0"/>
              </a:rPr>
              <a:t>GRM </a:t>
            </a:r>
            <a:r>
              <a:rPr lang="sl-SI" sz="1800" i="1" dirty="0" err="1" smtClean="0">
                <a:solidFill>
                  <a:srgbClr val="898989"/>
                </a:solidFill>
                <a:cs typeface="Arial" charset="0"/>
              </a:rPr>
              <a:t>PRIMARY</a:t>
            </a:r>
            <a:r>
              <a:rPr lang="sl-SI" sz="1800" i="1" dirty="0" smtClean="0">
                <a:solidFill>
                  <a:srgbClr val="898989"/>
                </a:solidFill>
                <a:cs typeface="Arial" charset="0"/>
              </a:rPr>
              <a:t> </a:t>
            </a:r>
            <a:r>
              <a:rPr lang="sl-SI" sz="1800" i="1" dirty="0" err="1" smtClean="0">
                <a:solidFill>
                  <a:srgbClr val="898989"/>
                </a:solidFill>
                <a:cs typeface="Arial" charset="0"/>
              </a:rPr>
              <a:t>SCHOOL</a:t>
            </a:r>
            <a:r>
              <a:rPr lang="sl-SI" sz="1800" i="1" dirty="0" smtClean="0">
                <a:solidFill>
                  <a:srgbClr val="898989"/>
                </a:solidFill>
                <a:cs typeface="Arial" charset="0"/>
              </a:rPr>
              <a:t>, NOVO MESTO, </a:t>
            </a:r>
            <a:r>
              <a:rPr lang="sl-SI" sz="1800" i="1" dirty="0" err="1" smtClean="0">
                <a:solidFill>
                  <a:srgbClr val="898989"/>
                </a:solidFill>
                <a:cs typeface="Arial" charset="0"/>
              </a:rPr>
              <a:t>SLOVENIA</a:t>
            </a:r>
            <a:endParaRPr lang="sl-SI" sz="1800" i="1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4402479" y="116632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</a:rPr>
              <a:t>ROBERT </a:t>
            </a:r>
            <a:r>
              <a:rPr lang="sl-SI" sz="6000" b="1" i="1" dirty="0" err="1" smtClean="0">
                <a:solidFill>
                  <a:srgbClr val="FFC000"/>
                </a:solidFill>
              </a:rPr>
              <a:t>ENGLARO</a:t>
            </a:r>
            <a:endParaRPr lang="sl-SI" sz="6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Besides playing for Slovenian teams, he also played for Italian U. S. Foggia and </a:t>
            </a:r>
            <a:r>
              <a:rPr lang="en-GB" dirty="0" err="1" smtClean="0"/>
              <a:t>Atalanta</a:t>
            </a:r>
            <a:r>
              <a:rPr lang="en-GB" dirty="0" smtClean="0"/>
              <a:t> B.C.</a:t>
            </a:r>
            <a:endParaRPr lang="en-GB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pic>
        <p:nvPicPr>
          <p:cNvPr id="6" name="Slika 5" descr="robert englar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564904"/>
            <a:ext cx="3302000" cy="330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ravokotnik 6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</a:rPr>
              <a:t>JASNA DOKL</a:t>
            </a:r>
            <a:endParaRPr lang="sl-SI" sz="6000" b="1" i="1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Jasna</a:t>
            </a:r>
            <a:r>
              <a:rPr lang="en-GB" dirty="0" smtClean="0"/>
              <a:t> was born on 9 June 1964 in Novo </a:t>
            </a:r>
            <a:r>
              <a:rPr lang="en-GB" dirty="0" err="1" smtClean="0"/>
              <a:t>mesto</a:t>
            </a:r>
            <a:r>
              <a:rPr lang="en-GB" dirty="0" smtClean="0"/>
              <a:t>. She started school in 1971 at </a:t>
            </a:r>
            <a:r>
              <a:rPr lang="en-GB" dirty="0" err="1" smtClean="0"/>
              <a:t>Grm</a:t>
            </a:r>
            <a:r>
              <a:rPr lang="en-GB" dirty="0" smtClean="0"/>
              <a:t> Primary School. After finishing grammar school she studied Geography and ethnology.</a:t>
            </a:r>
            <a:endParaRPr lang="sl-SI" dirty="0" smtClean="0"/>
          </a:p>
          <a:p>
            <a:r>
              <a:rPr lang="en-GB" dirty="0" smtClean="0"/>
              <a:t>Many of her relatives did sports. He dad loved sports in general and her mum was a volleyball player. In the family there are record breakers and Olympic athletes</a:t>
            </a:r>
            <a:r>
              <a:rPr lang="sl-SI" dirty="0" smtClean="0"/>
              <a:t>.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sp>
        <p:nvSpPr>
          <p:cNvPr id="6" name="Pravokotnik 5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</a:rPr>
              <a:t>JASNA DOKL</a:t>
            </a:r>
            <a:endParaRPr lang="sl-SI" sz="6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Her inspiration for </a:t>
            </a:r>
            <a:r>
              <a:rPr lang="sl-SI" dirty="0" err="1" smtClean="0"/>
              <a:t>taking</a:t>
            </a:r>
            <a:r>
              <a:rPr lang="sl-SI" dirty="0" smtClean="0"/>
              <a:t> up</a:t>
            </a:r>
            <a:r>
              <a:rPr lang="en-GB" dirty="0" smtClean="0"/>
              <a:t> gymnastics was her older sister </a:t>
            </a:r>
            <a:r>
              <a:rPr lang="en-GB" dirty="0" err="1" smtClean="0"/>
              <a:t>Maja</a:t>
            </a:r>
            <a:r>
              <a:rPr lang="en-GB" dirty="0" smtClean="0"/>
              <a:t>. When she was five, she started training it twice a week and before </a:t>
            </a:r>
            <a:r>
              <a:rPr lang="sl-SI" dirty="0" err="1" smtClean="0"/>
              <a:t>the</a:t>
            </a:r>
            <a:r>
              <a:rPr lang="sl-SI" dirty="0" smtClean="0"/>
              <a:t> age </a:t>
            </a:r>
            <a:r>
              <a:rPr lang="sl-SI" dirty="0" err="1" smtClean="0"/>
              <a:t>of</a:t>
            </a:r>
            <a:r>
              <a:rPr lang="sl-SI" dirty="0" smtClean="0"/>
              <a:t> 7</a:t>
            </a:r>
            <a:r>
              <a:rPr lang="en-GB" dirty="0" smtClean="0"/>
              <a:t> she had already won some competitions. </a:t>
            </a:r>
          </a:p>
          <a:p>
            <a:r>
              <a:rPr lang="en-GB" dirty="0" smtClean="0"/>
              <a:t>Her very successful career was cut short when she was 16 years old because of a very </a:t>
            </a:r>
            <a:r>
              <a:rPr lang="sl-SI" dirty="0" err="1" smtClean="0"/>
              <a:t>serious</a:t>
            </a:r>
            <a:r>
              <a:rPr lang="en-GB" dirty="0" smtClean="0"/>
              <a:t> injury.</a:t>
            </a:r>
          </a:p>
          <a:p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sp>
        <p:nvSpPr>
          <p:cNvPr id="6" name="Pravokotnik 5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</a:rPr>
              <a:t>JASNA DOKL</a:t>
            </a:r>
            <a:endParaRPr lang="sl-SI" sz="6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she was 11 she was </a:t>
            </a:r>
            <a:r>
              <a:rPr lang="sl-SI" dirty="0" err="1" smtClean="0"/>
              <a:t>the</a:t>
            </a:r>
            <a:r>
              <a:rPr lang="en-GB" dirty="0" smtClean="0"/>
              <a:t> junior National Champion.  </a:t>
            </a:r>
          </a:p>
          <a:p>
            <a:r>
              <a:rPr lang="en-GB" dirty="0" smtClean="0"/>
              <a:t>She took part in two World Gymnastics Championships – in 1978 in France and in 1979 in the USA.</a:t>
            </a:r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sp>
        <p:nvSpPr>
          <p:cNvPr id="6" name="Pravokotnik 5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</a:rPr>
              <a:t>JASNA DOKL</a:t>
            </a:r>
            <a:endParaRPr lang="sl-SI" sz="6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500173"/>
            <a:ext cx="4935492" cy="4000529"/>
          </a:xfrm>
        </p:spPr>
        <p:txBody>
          <a:bodyPr/>
          <a:lstStyle/>
          <a:p>
            <a:r>
              <a:rPr lang="en-GB" dirty="0" smtClean="0"/>
              <a:t>In the Mediterranean Games she was awarded more than 10 medals and she qualified for the Olympic Games in Moscow which she couldn’t attend due to her injury.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pic>
        <p:nvPicPr>
          <p:cNvPr id="5" name="Slika 4" descr="image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3600" y="0"/>
            <a:ext cx="3600400" cy="548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ravokotnik 6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</a:rPr>
              <a:t>JASNA DOKL</a:t>
            </a:r>
            <a:endParaRPr lang="sl-SI" sz="6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500173"/>
            <a:ext cx="4287420" cy="4000529"/>
          </a:xfrm>
        </p:spPr>
        <p:txBody>
          <a:bodyPr/>
          <a:lstStyle/>
          <a:p>
            <a:r>
              <a:rPr lang="en-GB" sz="2800" dirty="0" smtClean="0"/>
              <a:t>She achieved her greatest success </a:t>
            </a:r>
            <a:r>
              <a:rPr lang="sl-SI" sz="2800" dirty="0" smtClean="0"/>
              <a:t>in</a:t>
            </a:r>
            <a:r>
              <a:rPr lang="en-GB" sz="2800" dirty="0" smtClean="0"/>
              <a:t> the Mediterranean Games in Split in 1979 where she won two medals: gold on balance beam </a:t>
            </a:r>
            <a:r>
              <a:rPr lang="sl-SI" sz="2800" dirty="0" err="1" smtClean="0"/>
              <a:t>and</a:t>
            </a:r>
            <a:r>
              <a:rPr lang="sl-SI" sz="2800" dirty="0" smtClean="0"/>
              <a:t> </a:t>
            </a:r>
            <a:r>
              <a:rPr lang="en-GB" sz="2800" dirty="0" smtClean="0"/>
              <a:t>thus becoming the Mediterranean Champion and silver in floor exercise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pic>
        <p:nvPicPr>
          <p:cNvPr id="5" name="Slika 4" descr="dok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2490" y="1628800"/>
            <a:ext cx="4541510" cy="3317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ravokotnik 6"/>
          <p:cNvSpPr/>
          <p:nvPr/>
        </p:nvSpPr>
        <p:spPr>
          <a:xfrm>
            <a:off x="4402479" y="116632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</a:rPr>
              <a:t>JANA VERNIG</a:t>
            </a:r>
            <a:endParaRPr lang="sl-SI" sz="6000" b="1" i="1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Jana was born on 1 August 1978 in Novo </a:t>
            </a:r>
            <a:r>
              <a:rPr lang="en-GB" dirty="0" err="1" smtClean="0"/>
              <a:t>mesto</a:t>
            </a:r>
            <a:r>
              <a:rPr lang="en-GB" dirty="0" smtClean="0"/>
              <a:t>, Slovenia.</a:t>
            </a:r>
          </a:p>
          <a:p>
            <a:r>
              <a:rPr lang="en-GB" dirty="0" smtClean="0"/>
              <a:t>She started playing volleyball very young since her dad was a professional volleyball player himself.</a:t>
            </a:r>
          </a:p>
          <a:p>
            <a:r>
              <a:rPr lang="en-GB" dirty="0" smtClean="0"/>
              <a:t>He often took her to his trainings and other players visiting their home</a:t>
            </a:r>
            <a:r>
              <a:rPr lang="sl-SI" dirty="0" smtClean="0"/>
              <a:t> </a:t>
            </a:r>
            <a:r>
              <a:rPr lang="en-GB" dirty="0" smtClean="0"/>
              <a:t>made her feel very special.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sp>
        <p:nvSpPr>
          <p:cNvPr id="6" name="Pravokotnik 5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600" b="1" i="1" dirty="0" smtClean="0">
                <a:solidFill>
                  <a:srgbClr val="FFC000"/>
                </a:solidFill>
              </a:rPr>
              <a:t>JANA VERNIG</a:t>
            </a:r>
            <a:endParaRPr lang="sl-SI" sz="6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Playing volleyball gave her more than just sports medals and achievements – she learnt self respect, compromising, working in a team, making new friends, working hard for </a:t>
            </a:r>
            <a:r>
              <a:rPr lang="sl-SI" dirty="0" err="1" smtClean="0"/>
              <a:t>her</a:t>
            </a:r>
            <a:r>
              <a:rPr lang="en-GB" dirty="0" smtClean="0"/>
              <a:t> aims in life.</a:t>
            </a:r>
          </a:p>
          <a:p>
            <a:r>
              <a:rPr lang="en-GB" dirty="0" smtClean="0"/>
              <a:t>She has in her possession a gold medal, several silver medals and approximately 10 bronze medals</a:t>
            </a:r>
            <a:r>
              <a:rPr lang="sl-SI" dirty="0" smtClean="0"/>
              <a:t>.</a:t>
            </a:r>
            <a:endParaRPr lang="en-GB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sp>
        <p:nvSpPr>
          <p:cNvPr id="6" name="Pravokotnik 5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</a:rPr>
              <a:t>JANA VERNIG</a:t>
            </a:r>
            <a:endParaRPr lang="sl-SI" sz="6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plying in Spain and France she won bronze medals for her clubs.</a:t>
            </a:r>
          </a:p>
          <a:p>
            <a:r>
              <a:rPr lang="en-GB" dirty="0" smtClean="0"/>
              <a:t>She was the national</a:t>
            </a:r>
            <a:r>
              <a:rPr lang="sl-SI" dirty="0" smtClean="0"/>
              <a:t> </a:t>
            </a:r>
            <a:r>
              <a:rPr lang="en-GB" dirty="0" smtClean="0"/>
              <a:t>team captain many times and she was given an award for being the best sportsperson of Novo </a:t>
            </a:r>
            <a:r>
              <a:rPr lang="en-GB" dirty="0" err="1" smtClean="0"/>
              <a:t>mesto</a:t>
            </a:r>
            <a:r>
              <a:rPr lang="en-GB" dirty="0" smtClean="0"/>
              <a:t> four times.</a:t>
            </a:r>
          </a:p>
          <a:p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sp>
        <p:nvSpPr>
          <p:cNvPr id="6" name="Pravokotnik 5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         </a:t>
            </a:r>
            <a:r>
              <a:rPr lang="sl-SI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JANA VERNIG</a:t>
            </a: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grada vsebine 4" descr="jana vernig-austria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979712" cy="2745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pic>
        <p:nvPicPr>
          <p:cNvPr id="6" name="Slika 5" descr="jana vernig-granada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50" y="0"/>
            <a:ext cx="3143250" cy="2809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jana vernig-odbojka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132856"/>
            <a:ext cx="5969000" cy="375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ravokotnik 8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Ograda vsebine 4" descr="smodiš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4406" y="12001"/>
            <a:ext cx="4347914" cy="5984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sp>
        <p:nvSpPr>
          <p:cNvPr id="6" name="Naslov 6"/>
          <p:cNvSpPr txBox="1">
            <a:spLocks/>
          </p:cNvSpPr>
          <p:nvPr/>
        </p:nvSpPr>
        <p:spPr bwMode="auto">
          <a:xfrm>
            <a:off x="6880239" y="2132856"/>
            <a:ext cx="22637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1" i="0" u="none" strike="noStrike" kern="1200" cap="none" spc="0" normalizeH="0" baseline="0" noProof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Smodiš</a:t>
            </a:r>
            <a:endParaRPr kumimoji="0" lang="sl-SI" sz="5400" b="1" i="0" u="none" strike="noStrike" kern="1200" cap="none" spc="0" normalizeH="0" baseline="0" noProof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539552" y="404664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Matjaž</a:t>
            </a:r>
            <a:endParaRPr lang="sl-SI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</a:rPr>
              <a:t>GORAZD ŠTANGELJ</a:t>
            </a:r>
            <a:endParaRPr lang="sl-SI" sz="6000" b="1" i="1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He</a:t>
            </a:r>
            <a:r>
              <a:rPr lang="sl-SI" dirty="0" smtClean="0"/>
              <a:t> </a:t>
            </a:r>
            <a:r>
              <a:rPr lang="sl-SI" dirty="0" err="1" smtClean="0"/>
              <a:t>was</a:t>
            </a:r>
            <a:r>
              <a:rPr lang="sl-SI" dirty="0" smtClean="0"/>
              <a:t> </a:t>
            </a:r>
            <a:r>
              <a:rPr lang="sl-SI" dirty="0" err="1" smtClean="0"/>
              <a:t>born</a:t>
            </a:r>
            <a:r>
              <a:rPr lang="sl-SI" dirty="0" smtClean="0"/>
              <a:t> on 27 </a:t>
            </a:r>
            <a:r>
              <a:rPr lang="sl-SI" dirty="0" err="1" smtClean="0"/>
              <a:t>January</a:t>
            </a:r>
            <a:r>
              <a:rPr lang="sl-SI" dirty="0" smtClean="0"/>
              <a:t> 1973 in Novo mesto.</a:t>
            </a:r>
          </a:p>
          <a:p>
            <a:r>
              <a:rPr lang="sl-SI" dirty="0" err="1" smtClean="0"/>
              <a:t>He</a:t>
            </a:r>
            <a:r>
              <a:rPr lang="sl-SI" dirty="0" smtClean="0"/>
              <a:t> </a:t>
            </a:r>
            <a:r>
              <a:rPr lang="sl-SI" dirty="0" err="1" smtClean="0"/>
              <a:t>was</a:t>
            </a:r>
            <a:r>
              <a:rPr lang="sl-SI" dirty="0" smtClean="0"/>
              <a:t> a </a:t>
            </a:r>
            <a:r>
              <a:rPr lang="sl-SI" dirty="0" err="1" smtClean="0"/>
              <a:t>professiona</a:t>
            </a:r>
            <a:r>
              <a:rPr lang="sl-SI" dirty="0" smtClean="0"/>
              <a:t> </a:t>
            </a:r>
            <a:r>
              <a:rPr lang="sl-SI" dirty="0" err="1" smtClean="0"/>
              <a:t>road</a:t>
            </a:r>
            <a:r>
              <a:rPr lang="sl-SI" dirty="0" smtClean="0"/>
              <a:t> </a:t>
            </a:r>
            <a:r>
              <a:rPr lang="sl-SI" dirty="0" err="1" smtClean="0"/>
              <a:t>bicycle</a:t>
            </a:r>
            <a:r>
              <a:rPr lang="sl-SI" dirty="0" smtClean="0"/>
              <a:t> </a:t>
            </a:r>
            <a:r>
              <a:rPr lang="sl-SI" dirty="0" err="1" smtClean="0"/>
              <a:t>racer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He</a:t>
            </a:r>
            <a:r>
              <a:rPr lang="sl-SI" dirty="0" smtClean="0"/>
              <a:t> </a:t>
            </a:r>
            <a:r>
              <a:rPr lang="sl-SI" dirty="0" err="1" smtClean="0"/>
              <a:t>took</a:t>
            </a:r>
            <a:r>
              <a:rPr lang="sl-SI" dirty="0" smtClean="0"/>
              <a:t> part in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Athens</a:t>
            </a:r>
            <a:r>
              <a:rPr lang="sl-SI" dirty="0" smtClean="0"/>
              <a:t> </a:t>
            </a:r>
            <a:r>
              <a:rPr lang="sl-SI" dirty="0" err="1" smtClean="0"/>
              <a:t>Olympic</a:t>
            </a:r>
            <a:r>
              <a:rPr lang="sl-SI" dirty="0" smtClean="0"/>
              <a:t> </a:t>
            </a:r>
            <a:r>
              <a:rPr lang="sl-SI" dirty="0" err="1" smtClean="0"/>
              <a:t>Games</a:t>
            </a:r>
            <a:r>
              <a:rPr lang="sl-SI" dirty="0" smtClean="0"/>
              <a:t> in 2004.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sp>
        <p:nvSpPr>
          <p:cNvPr id="6" name="Pravokotnik 5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Ograda vsebine 4" descr="štangelj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46512" cy="5469768"/>
          </a:xfrm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pic>
        <p:nvPicPr>
          <p:cNvPr id="6" name="Slika 5" descr="štangelj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0"/>
            <a:ext cx="3995936" cy="5993904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4644008" y="404664"/>
            <a:ext cx="583813" cy="61247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40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Š</a:t>
            </a:r>
          </a:p>
          <a:p>
            <a:pPr algn="ctr"/>
            <a:r>
              <a:rPr lang="sl-SI" sz="4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sl-SI" sz="40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sl-SI" sz="4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sl-SI" sz="40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</a:t>
            </a:r>
          </a:p>
          <a:p>
            <a:pPr algn="ctr"/>
            <a:r>
              <a:rPr lang="sl-SI" sz="4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</a:t>
            </a:r>
          </a:p>
          <a:p>
            <a:pPr algn="ctr"/>
            <a:r>
              <a:rPr lang="sl-SI" sz="40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sl-SI" sz="4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</a:t>
            </a:r>
          </a:p>
          <a:p>
            <a:pPr algn="ctr"/>
            <a:r>
              <a:rPr lang="sl-SI" sz="40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</a:t>
            </a:r>
          </a:p>
          <a:p>
            <a:pPr algn="ctr"/>
            <a:endParaRPr lang="sl-SI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3635896" y="404664"/>
            <a:ext cx="583813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4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</a:t>
            </a:r>
            <a:endParaRPr lang="sl-SI" sz="4000" b="1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sl-SI" sz="4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sl-SI" sz="40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sl-SI" sz="4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</a:t>
            </a:r>
            <a:endParaRPr lang="sl-SI" sz="4000" b="1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sl-SI" sz="4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sl-SI" sz="4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</a:t>
            </a:r>
            <a:endParaRPr lang="sl-SI" sz="4000" b="1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sl-SI" sz="4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</a:p>
          <a:p>
            <a:pPr algn="ctr"/>
            <a:endParaRPr lang="sl-SI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2339752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</a:rPr>
              <a:t>JANI BRAJKOVIČ</a:t>
            </a:r>
            <a:endParaRPr lang="sl-SI" sz="6000" b="1" i="1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 was born in </a:t>
            </a:r>
            <a:r>
              <a:rPr lang="en-GB" dirty="0" err="1" smtClean="0"/>
              <a:t>Metlika</a:t>
            </a:r>
            <a:r>
              <a:rPr lang="en-GB" dirty="0" smtClean="0"/>
              <a:t> on 18 December 1983.</a:t>
            </a:r>
          </a:p>
          <a:p>
            <a:r>
              <a:rPr lang="en-GB" dirty="0" smtClean="0"/>
              <a:t>He is a road racer cyclist.</a:t>
            </a:r>
            <a:endParaRPr lang="sl-SI" dirty="0" smtClean="0"/>
          </a:p>
          <a:p>
            <a:r>
              <a:rPr lang="en-GB" dirty="0" smtClean="0"/>
              <a:t>In 2004 he won the title the First Slovenian Cycling Champion in Chronometer Race</a:t>
            </a:r>
            <a:r>
              <a:rPr lang="sl-SI" dirty="0" smtClean="0"/>
              <a:t>.</a:t>
            </a:r>
          </a:p>
          <a:p>
            <a:r>
              <a:rPr lang="en-GB" dirty="0" smtClean="0"/>
              <a:t>In 2005 he became a professional cyclist – his team was Discovery Channel Pro cycling Team.</a:t>
            </a:r>
          </a:p>
          <a:p>
            <a:r>
              <a:rPr lang="en-GB" dirty="0" smtClean="0"/>
              <a:t>In 2012 he started racing for the Astana Team.</a:t>
            </a:r>
            <a:endParaRPr lang="en-GB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sp>
        <p:nvSpPr>
          <p:cNvPr id="6" name="Pravokotnik 5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b="1" i="1" dirty="0" smtClean="0">
                <a:solidFill>
                  <a:srgbClr val="FFC000"/>
                </a:solidFill>
              </a:rPr>
              <a:t>JANI BRAJKOVIČ</a:t>
            </a:r>
            <a:endParaRPr lang="sl-SI" sz="6000" dirty="0"/>
          </a:p>
        </p:txBody>
      </p:sp>
      <p:pic>
        <p:nvPicPr>
          <p:cNvPr id="5" name="Ograda vsebine 4" descr="brajkovič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98810" y="0"/>
            <a:ext cx="3245190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pic>
        <p:nvPicPr>
          <p:cNvPr id="6" name="Slika 5" descr="brajkovič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5486400" cy="3672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brajkovič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50" y="2492896"/>
            <a:ext cx="4857750" cy="3467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ravokotnik 8"/>
          <p:cNvSpPr/>
          <p:nvPr/>
        </p:nvSpPr>
        <p:spPr>
          <a:xfrm>
            <a:off x="1475656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1620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MATJAŽ</a:t>
            </a:r>
            <a:r>
              <a:rPr lang="en-GB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6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SMODIŠ</a:t>
            </a:r>
            <a:endParaRPr sz="6000" dirty="0"/>
          </a:p>
        </p:txBody>
      </p:sp>
      <p:sp>
        <p:nvSpPr>
          <p:cNvPr id="6147" name="Ograda vsebine 2"/>
          <p:cNvSpPr>
            <a:spLocks noGrp="1"/>
          </p:cNvSpPr>
          <p:nvPr>
            <p:ph idx="1"/>
          </p:nvPr>
        </p:nvSpPr>
        <p:spPr>
          <a:xfrm>
            <a:off x="428625" y="1500188"/>
            <a:ext cx="8258175" cy="4000500"/>
          </a:xfrm>
        </p:spPr>
        <p:txBody>
          <a:bodyPr/>
          <a:lstStyle/>
          <a:p>
            <a:pPr eaLnBrk="1" hangingPunct="1"/>
            <a:r>
              <a:rPr lang="en-GB" dirty="0" smtClean="0"/>
              <a:t>He played in the Italian League for two clubs: </a:t>
            </a:r>
            <a:r>
              <a:rPr lang="en-GB" dirty="0" err="1" smtClean="0"/>
              <a:t>Virtus</a:t>
            </a:r>
            <a:r>
              <a:rPr lang="en-GB" dirty="0" smtClean="0"/>
              <a:t> Bologna and </a:t>
            </a:r>
            <a:r>
              <a:rPr lang="en-GB" dirty="0" err="1" smtClean="0"/>
              <a:t>Climamio</a:t>
            </a:r>
            <a:r>
              <a:rPr lang="en-GB" dirty="0" smtClean="0"/>
              <a:t> Bologna.</a:t>
            </a:r>
          </a:p>
          <a:p>
            <a:pPr eaLnBrk="1" hangingPunct="1"/>
            <a:r>
              <a:rPr lang="en-GB" dirty="0" smtClean="0"/>
              <a:t>In 2005 he started playing for the Russian League in </a:t>
            </a:r>
            <a:r>
              <a:rPr lang="en-GB" dirty="0" err="1" smtClean="0"/>
              <a:t>CSKA</a:t>
            </a:r>
            <a:r>
              <a:rPr lang="en-GB" dirty="0" smtClean="0"/>
              <a:t> Moscow Basketball Club.</a:t>
            </a:r>
          </a:p>
          <a:p>
            <a:pPr eaLnBrk="1" hangingPunct="1"/>
            <a:r>
              <a:rPr lang="en-GB" dirty="0" smtClean="0"/>
              <a:t>In 2011 he left </a:t>
            </a:r>
            <a:r>
              <a:rPr lang="en-GB" dirty="0" err="1" smtClean="0"/>
              <a:t>CSKA</a:t>
            </a:r>
            <a:r>
              <a:rPr lang="en-GB" dirty="0" smtClean="0"/>
              <a:t> and moved closer to home when he signed up with the </a:t>
            </a:r>
            <a:r>
              <a:rPr lang="en-GB" dirty="0" err="1" smtClean="0"/>
              <a:t>Croation</a:t>
            </a:r>
            <a:r>
              <a:rPr lang="en-GB" dirty="0" smtClean="0"/>
              <a:t> Club </a:t>
            </a:r>
            <a:r>
              <a:rPr lang="en-GB" dirty="0" err="1" smtClean="0"/>
              <a:t>KK</a:t>
            </a:r>
            <a:r>
              <a:rPr lang="en-GB" dirty="0" smtClean="0"/>
              <a:t> </a:t>
            </a:r>
            <a:r>
              <a:rPr lang="en-GB" dirty="0" err="1" smtClean="0"/>
              <a:t>Cedevita</a:t>
            </a:r>
            <a:r>
              <a:rPr lang="en-GB" dirty="0" smtClean="0"/>
              <a:t> Zagreb.</a:t>
            </a: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i="1" dirty="0" err="1" smtClean="0">
                <a:solidFill>
                  <a:srgbClr val="898989"/>
                </a:solidFill>
                <a:cs typeface="Arial" charset="0"/>
              </a:rPr>
              <a:t>GRM</a:t>
            </a:r>
            <a:r>
              <a:rPr lang="en-US" sz="1800" i="1" dirty="0" smtClean="0">
                <a:solidFill>
                  <a:srgbClr val="898989"/>
                </a:solidFill>
                <a:cs typeface="Arial" charset="0"/>
              </a:rPr>
              <a:t> PRIMARY SCHOOL, NOVO </a:t>
            </a:r>
            <a:r>
              <a:rPr lang="en-US" sz="1800" i="1" dirty="0" err="1" smtClean="0">
                <a:solidFill>
                  <a:srgbClr val="898989"/>
                </a:solidFill>
                <a:cs typeface="Arial" charset="0"/>
              </a:rPr>
              <a:t>MESTO</a:t>
            </a:r>
            <a:r>
              <a:rPr lang="en-US" sz="1800" i="1" dirty="0" smtClean="0">
                <a:solidFill>
                  <a:srgbClr val="898989"/>
                </a:solidFill>
                <a:cs typeface="Arial" charset="0"/>
              </a:rPr>
              <a:t>, SLOVENIA</a:t>
            </a:r>
            <a:endParaRPr lang="sl-SI" sz="1800" i="1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402479" y="116632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vsebine 4" descr="smodiš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2001"/>
            <a:ext cx="4320480" cy="5946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sp>
        <p:nvSpPr>
          <p:cNvPr id="6" name="Naslov 6"/>
          <p:cNvSpPr txBox="1">
            <a:spLocks/>
          </p:cNvSpPr>
          <p:nvPr/>
        </p:nvSpPr>
        <p:spPr bwMode="auto">
          <a:xfrm>
            <a:off x="6880239" y="548680"/>
            <a:ext cx="22637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1" i="0" u="none" strike="noStrike" kern="1200" cap="none" spc="0" normalizeH="0" baseline="0" noProof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Smodiš</a:t>
            </a:r>
            <a:endParaRPr kumimoji="0" lang="sl-SI" sz="5400" b="1" i="0" u="none" strike="noStrike" kern="1200" cap="none" spc="0" normalizeH="0" baseline="0" noProof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67544" y="548680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Matjaž</a:t>
            </a:r>
            <a:endParaRPr lang="sl-SI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162050"/>
          </a:xfrm>
        </p:spPr>
        <p:txBody>
          <a:bodyPr/>
          <a:lstStyle/>
          <a:p>
            <a:pPr eaLnBrk="1" hangingPunct="1">
              <a:defRPr/>
            </a:pPr>
            <a:r>
              <a:rPr lang="en-GB" sz="6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MATJAŽ</a:t>
            </a:r>
            <a:r>
              <a:rPr lang="en-GB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6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SMODIŠ</a:t>
            </a:r>
            <a:r>
              <a:rPr lang="en-GB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6000" dirty="0"/>
          </a:p>
        </p:txBody>
      </p:sp>
      <p:sp>
        <p:nvSpPr>
          <p:cNvPr id="7171" name="Ograda vsebine 2"/>
          <p:cNvSpPr>
            <a:spLocks noGrp="1"/>
          </p:cNvSpPr>
          <p:nvPr>
            <p:ph idx="1"/>
          </p:nvPr>
        </p:nvSpPr>
        <p:spPr>
          <a:xfrm>
            <a:off x="428625" y="1500188"/>
            <a:ext cx="8258175" cy="4000500"/>
          </a:xfrm>
        </p:spPr>
        <p:txBody>
          <a:bodyPr/>
          <a:lstStyle/>
          <a:p>
            <a:pPr eaLnBrk="1" hangingPunct="1"/>
            <a:r>
              <a:rPr lang="en-GB" dirty="0" smtClean="0"/>
              <a:t>Finally in 2012 he returned back to his hometown and started playing for </a:t>
            </a:r>
            <a:r>
              <a:rPr lang="en-GB" dirty="0" err="1" smtClean="0"/>
              <a:t>Krka</a:t>
            </a:r>
            <a:r>
              <a:rPr lang="en-GB" dirty="0" smtClean="0"/>
              <a:t> Basketball Club where he completed his career.</a:t>
            </a:r>
            <a:endParaRPr lang="sl-SI" dirty="0" smtClean="0"/>
          </a:p>
          <a:p>
            <a:pPr eaLnBrk="1" hangingPunct="1"/>
            <a:r>
              <a:rPr lang="en-GB" dirty="0" err="1" smtClean="0"/>
              <a:t>Matjaž</a:t>
            </a:r>
            <a:r>
              <a:rPr lang="en-GB" dirty="0" smtClean="0"/>
              <a:t> </a:t>
            </a:r>
            <a:r>
              <a:rPr lang="sl-SI" dirty="0" smtClean="0"/>
              <a:t> </a:t>
            </a:r>
            <a:r>
              <a:rPr lang="sl-SI" dirty="0" err="1" smtClean="0"/>
              <a:t>has</a:t>
            </a:r>
            <a:r>
              <a:rPr lang="sl-SI" dirty="0" smtClean="0"/>
              <a:t> </a:t>
            </a:r>
            <a:r>
              <a:rPr lang="en-GB" dirty="0" smtClean="0"/>
              <a:t>also played for the Slovenian national basketball team 3 times: in 1999, 2001 and 2007 when he played at </a:t>
            </a:r>
            <a:r>
              <a:rPr lang="en-GB" dirty="0" err="1" smtClean="0"/>
              <a:t>FIBA</a:t>
            </a:r>
            <a:r>
              <a:rPr lang="en-GB" dirty="0" smtClean="0"/>
              <a:t> European Championships.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i="1" dirty="0" err="1" smtClean="0">
                <a:solidFill>
                  <a:srgbClr val="898989"/>
                </a:solidFill>
                <a:cs typeface="Arial" charset="0"/>
              </a:rPr>
              <a:t>GRM</a:t>
            </a:r>
            <a:r>
              <a:rPr lang="en-US" sz="1800" i="1" dirty="0" smtClean="0">
                <a:solidFill>
                  <a:srgbClr val="898989"/>
                </a:solidFill>
                <a:cs typeface="Arial" charset="0"/>
              </a:rPr>
              <a:t> PRIMARY SCHOOL, NOVO </a:t>
            </a:r>
            <a:r>
              <a:rPr lang="en-US" sz="1800" i="1" dirty="0" err="1" smtClean="0">
                <a:solidFill>
                  <a:srgbClr val="898989"/>
                </a:solidFill>
                <a:cs typeface="Arial" charset="0"/>
              </a:rPr>
              <a:t>MESTO</a:t>
            </a:r>
            <a:r>
              <a:rPr lang="en-US" sz="1800" i="1" dirty="0" smtClean="0">
                <a:solidFill>
                  <a:srgbClr val="898989"/>
                </a:solidFill>
                <a:cs typeface="Arial" charset="0"/>
              </a:rPr>
              <a:t>, SLOVENIA</a:t>
            </a:r>
            <a:endParaRPr lang="sl-SI" sz="1800" i="1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vsebine 4" descr="smodiš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760640" cy="5927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sp>
        <p:nvSpPr>
          <p:cNvPr id="6" name="Naslov 6"/>
          <p:cNvSpPr txBox="1">
            <a:spLocks/>
          </p:cNvSpPr>
          <p:nvPr/>
        </p:nvSpPr>
        <p:spPr bwMode="auto">
          <a:xfrm>
            <a:off x="6228184" y="3356992"/>
            <a:ext cx="22637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1" i="0" u="none" strike="noStrike" kern="1200" cap="none" spc="0" normalizeH="0" baseline="0" noProof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Smodiš</a:t>
            </a:r>
            <a:endParaRPr kumimoji="0" lang="sl-SI" sz="5400" b="1" i="0" u="none" strike="noStrike" kern="1200" cap="none" spc="0" normalizeH="0" baseline="0" noProof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835696" y="3356992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Matjaž</a:t>
            </a:r>
            <a:endParaRPr lang="sl-SI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MATJAŽ</a:t>
            </a:r>
            <a:r>
              <a:rPr lang="en-GB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SMODIŠ</a:t>
            </a:r>
            <a:r>
              <a:rPr lang="en-GB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awards and achievements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2x Slovenian League All Star in 1999 and 2000</a:t>
            </a:r>
          </a:p>
          <a:p>
            <a:r>
              <a:rPr lang="en-GB" dirty="0" smtClean="0"/>
              <a:t>won 2 Slovenian Championships: in 2000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en-GB" dirty="0" smtClean="0"/>
              <a:t> 2013</a:t>
            </a:r>
            <a:endParaRPr lang="sl-SI" dirty="0" smtClean="0"/>
          </a:p>
          <a:p>
            <a:r>
              <a:rPr lang="en-GB" dirty="0" smtClean="0"/>
              <a:t>won 2 Italian Cups in 2001 and 2002</a:t>
            </a:r>
          </a:p>
          <a:p>
            <a:r>
              <a:rPr lang="en-GB" dirty="0" smtClean="0"/>
              <a:t>won 2 Italian Championships in 2001 and 2005</a:t>
            </a:r>
          </a:p>
          <a:p>
            <a:r>
              <a:rPr lang="en-GB" dirty="0" smtClean="0"/>
              <a:t>won 3 </a:t>
            </a:r>
            <a:r>
              <a:rPr lang="en-GB" dirty="0" err="1" smtClean="0"/>
              <a:t>Euroleague</a:t>
            </a:r>
            <a:r>
              <a:rPr lang="en-GB" dirty="0" smtClean="0"/>
              <a:t> Championships in 2001, 2006 and 2008</a:t>
            </a:r>
            <a:endParaRPr lang="en-GB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sp>
        <p:nvSpPr>
          <p:cNvPr id="6" name="Pravokotnik 5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vsebine 4" descr="smodiš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3132" y="0"/>
            <a:ext cx="8200868" cy="545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i="1" dirty="0" err="1" smtClean="0"/>
              <a:t>GRM</a:t>
            </a:r>
            <a:r>
              <a:rPr lang="en-US" sz="1800" i="1" dirty="0" smtClean="0"/>
              <a:t> PRIMARY SCHOOL, NOVO </a:t>
            </a:r>
            <a:r>
              <a:rPr lang="en-US" sz="1800" i="1" dirty="0" err="1" smtClean="0"/>
              <a:t>MESTO</a:t>
            </a:r>
            <a:r>
              <a:rPr lang="en-US" sz="1800" i="1" dirty="0" smtClean="0"/>
              <a:t>, SLOVENIA</a:t>
            </a:r>
            <a:endParaRPr lang="sl-SI" sz="1800" i="1" dirty="0"/>
          </a:p>
        </p:txBody>
      </p:sp>
      <p:sp>
        <p:nvSpPr>
          <p:cNvPr id="6" name="Naslov 6"/>
          <p:cNvSpPr txBox="1">
            <a:spLocks/>
          </p:cNvSpPr>
          <p:nvPr/>
        </p:nvSpPr>
        <p:spPr bwMode="auto">
          <a:xfrm>
            <a:off x="6880239" y="404664"/>
            <a:ext cx="22637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1" i="0" u="none" strike="noStrike" kern="1200" cap="none" spc="0" normalizeH="0" baseline="0" noProof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Smodiš</a:t>
            </a:r>
            <a:endParaRPr kumimoji="0" lang="sl-SI" sz="5400" b="1" i="0" u="none" strike="noStrike" kern="1200" cap="none" spc="0" normalizeH="0" baseline="0" noProof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115616" y="404664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Matjaž</a:t>
            </a:r>
            <a:endParaRPr lang="sl-SI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4701757" y="0"/>
            <a:ext cx="4442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Outstanding</a:t>
            </a:r>
            <a:r>
              <a:rPr lang="en-GB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athletes </a:t>
            </a:r>
            <a:r>
              <a:rPr lang="sl-SI" b="1" i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</a:t>
            </a:r>
            <a:r>
              <a:rPr lang="sl-SI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Novo mesto</a:t>
            </a:r>
            <a:endParaRPr lang="sl-SI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o meri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</TotalTime>
  <Words>1481</Words>
  <Application>Microsoft Office PowerPoint</Application>
  <PresentationFormat>Diaprojekcija na zaslonu (4:3)</PresentationFormat>
  <Paragraphs>183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33</vt:i4>
      </vt:variant>
    </vt:vector>
  </HeadingPairs>
  <TitlesOfParts>
    <vt:vector size="34" baseType="lpstr">
      <vt:lpstr>Officeova tema</vt:lpstr>
      <vt:lpstr>  Outstanding  athletes from Novo mesto</vt:lpstr>
      <vt:lpstr>MATJAŽ SMODIŠ</vt:lpstr>
      <vt:lpstr>Diapozitiv 3</vt:lpstr>
      <vt:lpstr>MATJAŽ SMODIŠ</vt:lpstr>
      <vt:lpstr>Diapozitiv 5</vt:lpstr>
      <vt:lpstr>MATJAŽ SMODIŠ </vt:lpstr>
      <vt:lpstr>Diapozitiv 7</vt:lpstr>
      <vt:lpstr>MATJAŽ SMODIŠ   awards and achievements</vt:lpstr>
      <vt:lpstr>Diapozitiv 9</vt:lpstr>
      <vt:lpstr>MATJAŽ SMODIŠ  awards and achievements</vt:lpstr>
      <vt:lpstr>Diapozitiv 11</vt:lpstr>
      <vt:lpstr>MATJAŽ SMODIŠ  awards and achievements</vt:lpstr>
      <vt:lpstr>Smodiš</vt:lpstr>
      <vt:lpstr>GORAZD ŠKOF</vt:lpstr>
      <vt:lpstr>Diapozitiv 15</vt:lpstr>
      <vt:lpstr>DARKO CUJNIK</vt:lpstr>
      <vt:lpstr>DARKO CUJNIK</vt:lpstr>
      <vt:lpstr>Diapozitiv 18</vt:lpstr>
      <vt:lpstr>ROBERT ENGLARO</vt:lpstr>
      <vt:lpstr>ROBERT ENGLARO</vt:lpstr>
      <vt:lpstr>JASNA DOKL</vt:lpstr>
      <vt:lpstr>JASNA DOKL</vt:lpstr>
      <vt:lpstr>JASNA DOKL</vt:lpstr>
      <vt:lpstr>JASNA DOKL</vt:lpstr>
      <vt:lpstr>JASNA DOKL</vt:lpstr>
      <vt:lpstr>JANA VERNIG</vt:lpstr>
      <vt:lpstr>JANA VERNIG</vt:lpstr>
      <vt:lpstr>JANA VERNIG</vt:lpstr>
      <vt:lpstr>                  JANA VERNIG</vt:lpstr>
      <vt:lpstr>GORAZD ŠTANGELJ</vt:lpstr>
      <vt:lpstr>Diapozitiv 31</vt:lpstr>
      <vt:lpstr>JANI BRAJKOVIČ</vt:lpstr>
      <vt:lpstr>JANI BRAJKOVIČ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Mojca</dc:creator>
  <cp:lastModifiedBy>Uporabnik</cp:lastModifiedBy>
  <cp:revision>132</cp:revision>
  <dcterms:created xsi:type="dcterms:W3CDTF">2012-04-07T19:30:46Z</dcterms:created>
  <dcterms:modified xsi:type="dcterms:W3CDTF">2014-04-11T09:57:54Z</dcterms:modified>
</cp:coreProperties>
</file>