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66" r:id="rId14"/>
    <p:sldId id="267" r:id="rId15"/>
    <p:sldId id="268" r:id="rId16"/>
    <p:sldId id="274" r:id="rId17"/>
    <p:sldId id="275" r:id="rId18"/>
    <p:sldId id="271" r:id="rId19"/>
    <p:sldId id="272" r:id="rId20"/>
    <p:sldId id="273" r:id="rId21"/>
    <p:sldId id="276" r:id="rId2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40" autoAdjust="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01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FC0549-66E5-4498-8B63-D1D47DDD92E2}" type="datetimeFigureOut">
              <a:rPr lang="sl-SI"/>
              <a:pPr>
                <a:defRPr/>
              </a:pPr>
              <a:t>30.3.2014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0F28DA-BA97-4A50-AA2F-5E097938BB6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220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4C2365-2CE7-4FDD-AB59-38A0F49611EE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Š G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981075"/>
            <a:ext cx="1552575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85984" y="1000108"/>
            <a:ext cx="6272202" cy="1470025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85984" y="3143248"/>
            <a:ext cx="6286544" cy="8239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>
          <a:xfrm>
            <a:off x="0" y="5500688"/>
            <a:ext cx="9144000" cy="1357312"/>
          </a:xfrm>
          <a:solidFill>
            <a:schemeClr val="bg2">
              <a:lumMod val="90000"/>
              <a:alpha val="2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smtClean="0"/>
              <a:t>GRM PRIMARY SCHOOL, NOVO MESTO</a:t>
            </a:r>
            <a:endParaRPr lang="sl-SI" dirty="0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529263"/>
            <a:ext cx="1336675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 anchor="b">
            <a:noAutofit/>
          </a:bodyPr>
          <a:lstStyle>
            <a:lvl1pPr algn="l">
              <a:defRPr lang="sl-SI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1500173"/>
            <a:ext cx="8258204" cy="40005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sl-SI" dirty="0"/>
          </a:p>
        </p:txBody>
      </p:sp>
      <p:sp>
        <p:nvSpPr>
          <p:cNvPr id="5" name="Ograda noge 5"/>
          <p:cNvSpPr>
            <a:spLocks noGrp="1"/>
          </p:cNvSpPr>
          <p:nvPr>
            <p:ph type="ftr" sz="quarter" idx="10"/>
          </p:nvPr>
        </p:nvSpPr>
        <p:spPr>
          <a:xfrm>
            <a:off x="0" y="5500688"/>
            <a:ext cx="9144000" cy="1357312"/>
          </a:xfrm>
          <a:solidFill>
            <a:schemeClr val="bg2">
              <a:lumMod val="90000"/>
              <a:alpha val="25000"/>
            </a:schemeClr>
          </a:solidFill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r>
              <a:rPr lang="en-US" smtClean="0"/>
              <a:t>GRM PRIMARY SCHOOL, NOVO MESTO</a:t>
            </a:r>
            <a:endParaRPr lang="sl-SI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GRM PRIMARY SCHOOL, NOVO MESTO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97A69C-DB78-40AC-89BF-4E583C88426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ransition>
    <p:zoom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3"/>
          <p:cNvSpPr>
            <a:spLocks noGrp="1"/>
          </p:cNvSpPr>
          <p:nvPr>
            <p:ph type="ctrTitle"/>
          </p:nvPr>
        </p:nvSpPr>
        <p:spPr>
          <a:xfrm>
            <a:off x="2286000" y="1000125"/>
            <a:ext cx="6272213" cy="1470025"/>
          </a:xfrm>
        </p:spPr>
        <p:txBody>
          <a:bodyPr>
            <a:noAutofit/>
          </a:bodyPr>
          <a:lstStyle/>
          <a:p>
            <a:pPr eaLnBrk="1" hangingPunct="1"/>
            <a:endParaRPr lang="en-GB" sz="60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2286000" y="3143250"/>
            <a:ext cx="6286500" cy="8239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6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2411760" y="980728"/>
            <a:ext cx="55707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GB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young </a:t>
            </a:r>
            <a:endParaRPr lang="sl-SI" sz="5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athletes</a:t>
            </a:r>
            <a:endParaRPr lang="sl-SI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755576" y="37170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1418808" y="2996952"/>
            <a:ext cx="772519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GB" sz="5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Grm</a:t>
            </a:r>
            <a:r>
              <a:rPr lang="en-GB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Primary School</a:t>
            </a:r>
            <a:endParaRPr lang="sl-SI" sz="5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sl-SI" sz="5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sl-SI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mesto,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sl-SI" sz="5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Slovenia</a:t>
            </a:r>
            <a:endParaRPr lang="en-GB" sz="5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rok1.jpg"/>
          <p:cNvPicPr>
            <a:picLocks noChangeAspect="1"/>
          </p:cNvPicPr>
          <p:nvPr/>
        </p:nvPicPr>
        <p:blipFill>
          <a:blip r:embed="rId2" cstate="print"/>
          <a:srcRect t="5901" b="9051"/>
          <a:stretch>
            <a:fillRect/>
          </a:stretch>
        </p:blipFill>
        <p:spPr>
          <a:xfrm>
            <a:off x="4557712" y="0"/>
            <a:ext cx="4586288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800" b="1" i="1" dirty="0" smtClean="0"/>
              <a:t> </a:t>
            </a:r>
            <a:endParaRPr lang="sl-SI" sz="2800" b="1" i="1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VIDRIH</a:t>
            </a:r>
            <a:endParaRPr lang="sl-SI" sz="6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GRM PRIMARY SCHOOL, NOVO MESTO</a:t>
            </a:r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179512" y="1412776"/>
            <a:ext cx="4392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latin typeface="+mn-lt"/>
              </a:rPr>
              <a:t>My name is </a:t>
            </a:r>
            <a:r>
              <a:rPr lang="en-GB" sz="2000" b="1" i="1" dirty="0" err="1" smtClean="0">
                <a:latin typeface="+mn-lt"/>
              </a:rPr>
              <a:t>Rok</a:t>
            </a:r>
            <a:r>
              <a:rPr lang="en-GB" sz="2000" b="1" i="1" dirty="0" smtClean="0">
                <a:latin typeface="+mn-lt"/>
              </a:rPr>
              <a:t> </a:t>
            </a:r>
            <a:r>
              <a:rPr lang="en-GB" sz="2000" b="1" i="1" dirty="0" err="1" smtClean="0">
                <a:latin typeface="+mn-lt"/>
              </a:rPr>
              <a:t>Vidrih</a:t>
            </a:r>
            <a:r>
              <a:rPr lang="en-GB" sz="2000" b="1" i="1" dirty="0" smtClean="0">
                <a:latin typeface="+mn-lt"/>
              </a:rPr>
              <a:t>, I am from Novo </a:t>
            </a:r>
            <a:r>
              <a:rPr lang="en-GB" sz="2000" b="1" i="1" dirty="0" err="1" smtClean="0">
                <a:latin typeface="+mn-lt"/>
              </a:rPr>
              <a:t>mesto</a:t>
            </a:r>
            <a:r>
              <a:rPr lang="en-GB" sz="2000" b="1" i="1" dirty="0" smtClean="0">
                <a:latin typeface="+mn-lt"/>
              </a:rPr>
              <a:t>. I have been playing basketball for 5 years. My whole my life revolves around basketball and I love it. I have won a lot of trophies with </a:t>
            </a:r>
            <a:r>
              <a:rPr lang="en-GB" sz="2000" b="1" i="1" dirty="0" err="1" smtClean="0">
                <a:latin typeface="+mn-lt"/>
              </a:rPr>
              <a:t>Krka</a:t>
            </a:r>
            <a:r>
              <a:rPr lang="en-GB" sz="2000" b="1" i="1" dirty="0" smtClean="0">
                <a:latin typeface="+mn-lt"/>
              </a:rPr>
              <a:t> Basketball Club, with my school team and also some individual awards.</a:t>
            </a:r>
            <a:r>
              <a:rPr lang="en-GB" sz="2000" dirty="0" smtClean="0"/>
              <a:t> </a:t>
            </a:r>
            <a:r>
              <a:rPr lang="en-GB" sz="2000" b="1" i="1" dirty="0" smtClean="0">
                <a:latin typeface="+mn-lt"/>
              </a:rPr>
              <a:t>Besides winning the Country Tournament three times, my team has also won tournaments in Tuscany (Italy), </a:t>
            </a:r>
            <a:r>
              <a:rPr lang="en-GB" sz="2000" b="1" i="1" dirty="0" err="1" smtClean="0">
                <a:latin typeface="+mn-lt"/>
              </a:rPr>
              <a:t>Zadar</a:t>
            </a:r>
            <a:r>
              <a:rPr lang="en-GB" sz="2000" b="1" i="1" dirty="0" smtClean="0">
                <a:latin typeface="+mn-lt"/>
              </a:rPr>
              <a:t> (Croatia) and Split (Croatia).</a:t>
            </a:r>
            <a:endParaRPr lang="sl-SI" sz="2000" b="1" i="1" dirty="0">
              <a:latin typeface="+mn-lt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0" y="0"/>
            <a:ext cx="84561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Potential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young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athletes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Grm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rimary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School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mesto,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Slovenia</a:t>
            </a:r>
            <a:endParaRPr lang="sl-SI" b="1" i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r>
              <a:rPr lang="sl-SI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VIDRIH</a:t>
            </a:r>
            <a:endParaRPr lang="sl-SI" sz="6000" i="1" dirty="0">
              <a:solidFill>
                <a:srgbClr val="FFC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/>
              <a:t>     </a:t>
            </a: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GRM PRIMARY SCHOOL, NOVO MESTO</a:t>
            </a:r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3707904" y="1484784"/>
            <a:ext cx="49685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latin typeface="+mn-lt"/>
              </a:rPr>
              <a:t>My most memorable moment was when my team won the National Championship this year and I was selected the best player of the tournament. It meant a lot to me and it was like a dream come true. I will never forget it, but the fact is that </a:t>
            </a:r>
            <a:r>
              <a:rPr lang="en-GB" sz="2400" b="1" i="1" dirty="0" smtClean="0">
                <a:latin typeface="+mn-lt"/>
              </a:rPr>
              <a:t>I</a:t>
            </a:r>
            <a:r>
              <a:rPr lang="sl-SI" sz="2400" b="1" i="1" dirty="0" smtClean="0">
                <a:latin typeface="+mn-lt"/>
              </a:rPr>
              <a:t>’ve</a:t>
            </a:r>
            <a:r>
              <a:rPr lang="en-GB" sz="2400" b="1" i="1" dirty="0" smtClean="0">
                <a:latin typeface="+mn-lt"/>
              </a:rPr>
              <a:t> </a:t>
            </a:r>
            <a:r>
              <a:rPr lang="en-GB" sz="2400" b="1" i="1" dirty="0" smtClean="0">
                <a:latin typeface="+mn-lt"/>
              </a:rPr>
              <a:t>worked really hard for it. I practise every day for 2 ½ hours and I have basketball matches every weekend.</a:t>
            </a:r>
            <a:endParaRPr lang="sl-SI" sz="2400" b="1" i="1" dirty="0">
              <a:latin typeface="+mn-lt"/>
            </a:endParaRPr>
          </a:p>
        </p:txBody>
      </p:sp>
      <p:pic>
        <p:nvPicPr>
          <p:cNvPr id="7" name="Slika 6" descr="ro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07904" cy="5544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Pravokotnik 7"/>
          <p:cNvSpPr/>
          <p:nvPr/>
        </p:nvSpPr>
        <p:spPr>
          <a:xfrm>
            <a:off x="0" y="0"/>
            <a:ext cx="84561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Potential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young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athletes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Grm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rimary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School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mesto,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Slovenia</a:t>
            </a:r>
            <a:endParaRPr lang="sl-SI" b="1" i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VIDRIH</a:t>
            </a:r>
            <a:endParaRPr lang="sl-SI" sz="6000" dirty="0">
              <a:solidFill>
                <a:srgbClr val="FFC000"/>
              </a:solidFill>
            </a:endParaRPr>
          </a:p>
        </p:txBody>
      </p:sp>
      <p:pic>
        <p:nvPicPr>
          <p:cNvPr id="6" name="Ograda vsebine 5" descr="rok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43600" y="0"/>
            <a:ext cx="3600400" cy="5383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GRM PRIMARY SCHOOL, NOVO MESTO</a:t>
            </a:r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395536" y="1772816"/>
            <a:ext cx="48965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latin typeface="+mn-lt"/>
              </a:rPr>
              <a:t>Sometimes it is hard work to find the right balance between school work and all the trainings and matches but</a:t>
            </a:r>
            <a:r>
              <a:rPr lang="sl-SI" sz="2000" b="1" i="1" dirty="0" smtClean="0">
                <a:latin typeface="+mn-lt"/>
              </a:rPr>
              <a:t>,</a:t>
            </a:r>
            <a:r>
              <a:rPr lang="en-GB" sz="2000" b="1" i="1" dirty="0" smtClean="0">
                <a:latin typeface="+mn-lt"/>
              </a:rPr>
              <a:t> luckily</a:t>
            </a:r>
            <a:r>
              <a:rPr lang="sl-SI" sz="2000" b="1" i="1" smtClean="0">
                <a:latin typeface="+mn-lt"/>
              </a:rPr>
              <a:t>,</a:t>
            </a:r>
            <a:r>
              <a:rPr lang="en-GB" sz="2000" b="1" i="1" smtClean="0">
                <a:latin typeface="+mn-lt"/>
              </a:rPr>
              <a:t> </a:t>
            </a:r>
            <a:r>
              <a:rPr lang="en-GB" sz="2000" b="1" i="1" dirty="0" smtClean="0">
                <a:latin typeface="+mn-lt"/>
              </a:rPr>
              <a:t>so far I have managed to keep my good grades and enjoy the sport I love. Besides, I am a pretty normal kid. I have a lot of friends; I love music, food, sleeping, swimming and my family. But I have only one favourite, basketball, which is my love. If I could choose my way again, I would choose the same.</a:t>
            </a:r>
            <a:endParaRPr lang="sl-SI" sz="2000" b="1" i="1" dirty="0">
              <a:latin typeface="+mn-lt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0" y="0"/>
            <a:ext cx="84561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Potential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young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athletes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Grm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rimary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School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mesto,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Slovenia</a:t>
            </a:r>
            <a:endParaRPr lang="sl-SI" b="1" i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MAJA ZAMAN</a:t>
            </a:r>
            <a:endParaRPr lang="sl-SI" sz="6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grada vsebine 4" descr="maj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5334000" cy="400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GRM PRIMARY SCHOOL, NOVO MESTO</a:t>
            </a:r>
            <a:endParaRPr lang="sl-SI"/>
          </a:p>
        </p:txBody>
      </p:sp>
      <p:cxnSp>
        <p:nvCxnSpPr>
          <p:cNvPr id="7" name="Raven puščični konektor 6"/>
          <p:cNvCxnSpPr/>
          <p:nvPr/>
        </p:nvCxnSpPr>
        <p:spPr>
          <a:xfrm flipH="1">
            <a:off x="2915816" y="1196752"/>
            <a:ext cx="1224136" cy="11521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292080" y="222901"/>
            <a:ext cx="385192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My name is </a:t>
            </a:r>
            <a:r>
              <a:rPr kumimoji="0" lang="en-GB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Maja</a:t>
            </a:r>
            <a:r>
              <a:rPr kumimoji="0" lang="en-GB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Zaman</a:t>
            </a:r>
            <a:r>
              <a:rPr kumimoji="0" lang="en-GB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 I am 12 years old. I train gymnastics. I am very good at it.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It </a:t>
            </a:r>
            <a:r>
              <a:rPr kumimoji="0" lang="sl-SI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all</a:t>
            </a:r>
            <a:r>
              <a:rPr kumimoji="0" lang="sl-SI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started </a:t>
            </a:r>
            <a:r>
              <a:rPr kumimoji="0" lang="en-GB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when I was a little girl. I was 4 years old. I really liked doing some rolls and other gymnastics elements. So, it was quite natural for me to join a gymnastics club and start training it.</a:t>
            </a:r>
            <a:r>
              <a:rPr kumimoji="0" lang="sl-SI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8" name="Pravokotnik 7"/>
          <p:cNvSpPr/>
          <p:nvPr/>
        </p:nvSpPr>
        <p:spPr>
          <a:xfrm>
            <a:off x="0" y="0"/>
            <a:ext cx="84561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Potential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young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athletes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Grm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rimary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School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mesto,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Slovenia</a:t>
            </a:r>
            <a:endParaRPr lang="sl-SI" b="1" i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MAJA ZAMAN</a:t>
            </a:r>
            <a:endParaRPr lang="sl-SI" sz="6000" i="1" dirty="0">
              <a:solidFill>
                <a:srgbClr val="FFC000"/>
              </a:solidFill>
            </a:endParaRPr>
          </a:p>
        </p:txBody>
      </p:sp>
      <p:pic>
        <p:nvPicPr>
          <p:cNvPr id="5" name="Ograda vsebine 4" descr="maj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27601" y="1052736"/>
            <a:ext cx="3216399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GRM</a:t>
            </a:r>
            <a:r>
              <a:rPr lang="en-US" dirty="0" smtClean="0"/>
              <a:t> PRIMARY SCHOOL, NOVO </a:t>
            </a:r>
            <a:r>
              <a:rPr lang="en-US" dirty="0" err="1" smtClean="0"/>
              <a:t>MESTO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0" y="1412776"/>
            <a:ext cx="60121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 smtClean="0">
                <a:latin typeface="+mn-lt"/>
              </a:rPr>
              <a:t>Through the first three years </a:t>
            </a:r>
            <a:r>
              <a:rPr lang="sl-SI" sz="2800" b="1" i="1" dirty="0" smtClean="0">
                <a:latin typeface="+mn-lt"/>
              </a:rPr>
              <a:t>I</a:t>
            </a:r>
            <a:r>
              <a:rPr lang="en-GB" sz="2800" b="1" i="1" dirty="0" smtClean="0">
                <a:latin typeface="+mn-lt"/>
              </a:rPr>
              <a:t> made huge progress and was getting better and better at it and when I was in year 4 I won the National Championship. After that I started preparing for bigger and more important competitions. </a:t>
            </a:r>
            <a:r>
              <a:rPr lang="sl-SI" sz="2800" b="1" i="1" dirty="0" smtClean="0">
                <a:latin typeface="+mn-lt"/>
              </a:rPr>
              <a:t>In </a:t>
            </a:r>
            <a:r>
              <a:rPr lang="en-GB" sz="2800" b="1" i="1" dirty="0" smtClean="0">
                <a:latin typeface="+mn-lt"/>
              </a:rPr>
              <a:t>2012 I was supposed to take part in my first International Competition in Novi Sad</a:t>
            </a:r>
            <a:r>
              <a:rPr lang="en-GB" sz="2800" b="1" i="1" smtClean="0">
                <a:latin typeface="+mn-lt"/>
              </a:rPr>
              <a:t>, Serbia</a:t>
            </a:r>
            <a:r>
              <a:rPr lang="en-GB" sz="2800" b="1" i="1" dirty="0" smtClean="0">
                <a:latin typeface="+mn-lt"/>
              </a:rPr>
              <a:t>, but I unfortunately I didn't go because of my wrist injury.</a:t>
            </a:r>
            <a:endParaRPr lang="sl-SI" sz="2800" b="1" i="1" dirty="0">
              <a:latin typeface="+mn-lt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0" y="0"/>
            <a:ext cx="84561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Potential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young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athletes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Grm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rimary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School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mesto,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Slovenia</a:t>
            </a:r>
            <a:endParaRPr lang="sl-SI" b="1" i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MAJA ZAMAN</a:t>
            </a:r>
            <a:endParaRPr lang="sl-SI" sz="6000" i="1" dirty="0">
              <a:solidFill>
                <a:srgbClr val="FFC000"/>
              </a:solidFill>
            </a:endParaRPr>
          </a:p>
        </p:txBody>
      </p:sp>
      <p:pic>
        <p:nvPicPr>
          <p:cNvPr id="5" name="Ograda vsebine 4" descr="maja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0" y="1484784"/>
            <a:ext cx="5334000" cy="400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GRM PRIMARY SCHOOL, NOVO MESTO</a:t>
            </a:r>
            <a:endParaRPr lang="sl-SI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484784"/>
            <a:ext cx="37799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My coach is </a:t>
            </a:r>
            <a:r>
              <a:rPr kumimoji="0" lang="en-GB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Vesna</a:t>
            </a:r>
            <a:r>
              <a:rPr kumimoji="0" lang="en-GB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Stavrev</a:t>
            </a:r>
            <a:r>
              <a:rPr kumimoji="0" lang="en-GB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and she is very funny and good.</a:t>
            </a:r>
            <a:endParaRPr kumimoji="0" lang="sl-SI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I'm very good at floor, beam and leap events. But I'm not very good at bars.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My dream in gymnastics is to qualify for the Olympic year 2020.</a:t>
            </a:r>
            <a:r>
              <a:rPr kumimoji="0" lang="sl-SI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6" name="Pravokotnik 5"/>
          <p:cNvSpPr/>
          <p:nvPr/>
        </p:nvSpPr>
        <p:spPr>
          <a:xfrm>
            <a:off x="0" y="0"/>
            <a:ext cx="84561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Potential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young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athletes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Grm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rimary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School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mesto,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Slovenia</a:t>
            </a:r>
            <a:endParaRPr lang="sl-SI" b="1" i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MAŠA </a:t>
            </a:r>
            <a:r>
              <a:rPr lang="sl-SI" sz="6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ABUNAR</a:t>
            </a:r>
            <a:endParaRPr lang="sl-SI" sz="6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GRM PRIMARY SCHOOL, NOVO MESTO</a:t>
            </a:r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467544" y="1484784"/>
            <a:ext cx="42400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latin typeface="+mn-lt"/>
              </a:rPr>
              <a:t>I'm </a:t>
            </a:r>
            <a:r>
              <a:rPr lang="en-GB" sz="2000" b="1" i="1" dirty="0" err="1" smtClean="0">
                <a:latin typeface="+mn-lt"/>
              </a:rPr>
              <a:t>Maša</a:t>
            </a:r>
            <a:r>
              <a:rPr lang="en-GB" sz="2000" b="1" i="1" dirty="0" smtClean="0">
                <a:latin typeface="+mn-lt"/>
              </a:rPr>
              <a:t> </a:t>
            </a:r>
            <a:r>
              <a:rPr lang="en-GB" sz="2000" b="1" i="1" dirty="0" err="1" smtClean="0">
                <a:latin typeface="+mn-lt"/>
              </a:rPr>
              <a:t>Abunar</a:t>
            </a:r>
            <a:r>
              <a:rPr lang="en-GB" sz="2000" b="1" i="1" dirty="0" smtClean="0">
                <a:latin typeface="+mn-lt"/>
              </a:rPr>
              <a:t> and I am 15 years old. I live in Novo </a:t>
            </a:r>
            <a:r>
              <a:rPr lang="en-GB" sz="2000" b="1" i="1" dirty="0" err="1" smtClean="0">
                <a:latin typeface="+mn-lt"/>
              </a:rPr>
              <a:t>mesto</a:t>
            </a:r>
            <a:r>
              <a:rPr lang="en-GB" sz="2000" b="1" i="1" dirty="0" smtClean="0">
                <a:latin typeface="+mn-lt"/>
              </a:rPr>
              <a:t> and I'm in year 9 at </a:t>
            </a:r>
            <a:r>
              <a:rPr lang="en-GB" sz="2000" b="1" i="1" dirty="0" err="1" smtClean="0">
                <a:latin typeface="+mn-lt"/>
              </a:rPr>
              <a:t>Grm</a:t>
            </a:r>
            <a:r>
              <a:rPr lang="en-GB" sz="2000" b="1" i="1" dirty="0" smtClean="0">
                <a:latin typeface="+mn-lt"/>
              </a:rPr>
              <a:t> Primary School. </a:t>
            </a:r>
          </a:p>
          <a:p>
            <a:r>
              <a:rPr lang="en-GB" sz="2000" b="1" i="1" dirty="0" smtClean="0">
                <a:latin typeface="+mn-lt"/>
              </a:rPr>
              <a:t>I have always loved sports.</a:t>
            </a:r>
          </a:p>
          <a:p>
            <a:r>
              <a:rPr lang="en-GB" sz="2000" b="1" i="1" dirty="0" smtClean="0">
                <a:latin typeface="+mn-lt"/>
              </a:rPr>
              <a:t>In year 4 I started training basketball. I was very excited and I decided to keep going. My team was very successful. We were the National Champions  three times.</a:t>
            </a:r>
          </a:p>
          <a:p>
            <a:r>
              <a:rPr lang="en-GB" sz="2000" b="1" i="1" dirty="0" smtClean="0">
                <a:latin typeface="+mn-lt"/>
              </a:rPr>
              <a:t>A lot of times we were among the top three in the country. I also got a lot of other trophies.</a:t>
            </a:r>
            <a:endParaRPr lang="en-GB" sz="2000" b="1" i="1" dirty="0">
              <a:latin typeface="+mn-lt"/>
            </a:endParaRPr>
          </a:p>
        </p:txBody>
      </p:sp>
      <p:pic>
        <p:nvPicPr>
          <p:cNvPr id="7" name="Ograda vsebine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0010" y="1268760"/>
            <a:ext cx="4523990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Pravokotnik 7"/>
          <p:cNvSpPr/>
          <p:nvPr/>
        </p:nvSpPr>
        <p:spPr>
          <a:xfrm>
            <a:off x="0" y="0"/>
            <a:ext cx="84561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Potential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young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athletes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Grm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rimary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School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mesto,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Slovenia</a:t>
            </a:r>
            <a:endParaRPr lang="sl-SI" b="1" i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MAŠA </a:t>
            </a:r>
            <a:r>
              <a:rPr lang="sl-SI" sz="6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ABUNAR</a:t>
            </a:r>
            <a:endParaRPr lang="sl-SI" sz="6000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GRM PRIMARY SCHOOL, NOVO MESTO</a:t>
            </a:r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395536" y="1484784"/>
            <a:ext cx="38884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latin typeface="+mn-lt"/>
              </a:rPr>
              <a:t>I really enjoy playing basketball.</a:t>
            </a:r>
          </a:p>
          <a:p>
            <a:r>
              <a:rPr lang="en-GB" sz="2000" b="1" i="1" dirty="0" smtClean="0">
                <a:latin typeface="+mn-lt"/>
              </a:rPr>
              <a:t>In 2013 I also played in the national team. </a:t>
            </a:r>
          </a:p>
          <a:p>
            <a:r>
              <a:rPr lang="en-GB" sz="2000" b="1" i="1" dirty="0" smtClean="0">
                <a:latin typeface="+mn-lt"/>
              </a:rPr>
              <a:t>My goal for the future is to win the </a:t>
            </a:r>
            <a:r>
              <a:rPr lang="en-GB" sz="2000" b="1" i="1" dirty="0" err="1" smtClean="0">
                <a:latin typeface="+mn-lt"/>
              </a:rPr>
              <a:t>BCAA</a:t>
            </a:r>
            <a:r>
              <a:rPr lang="en-GB" sz="2000" b="1" i="1" dirty="0" smtClean="0">
                <a:latin typeface="+mn-lt"/>
              </a:rPr>
              <a:t> League and the finals for female cadets.</a:t>
            </a:r>
          </a:p>
          <a:p>
            <a:r>
              <a:rPr lang="en-GB" sz="2000" b="1" i="1" dirty="0" smtClean="0">
                <a:latin typeface="+mn-lt"/>
              </a:rPr>
              <a:t>My dream is to became a successful and famous basketball player. I want to play for teams abroad and take part in the Olympic Games.</a:t>
            </a:r>
            <a:endParaRPr lang="en-GB" sz="2000" b="1" i="1" dirty="0">
              <a:latin typeface="+mn-lt"/>
            </a:endParaRPr>
          </a:p>
        </p:txBody>
      </p:sp>
      <p:pic>
        <p:nvPicPr>
          <p:cNvPr id="6" name="fancybox-img" descr="Krka druga, prvakinje Grosupelj&amp;ccaron;ank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556792"/>
            <a:ext cx="4932040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ravokotnik 6"/>
          <p:cNvSpPr/>
          <p:nvPr/>
        </p:nvSpPr>
        <p:spPr>
          <a:xfrm>
            <a:off x="0" y="0"/>
            <a:ext cx="84561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Potential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young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athletes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Grm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rimary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School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mesto,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Slovenia</a:t>
            </a:r>
            <a:endParaRPr lang="sl-SI" b="1" i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LAURA MEDLE</a:t>
            </a:r>
            <a:endParaRPr lang="sl-SI" sz="6000" dirty="0"/>
          </a:p>
        </p:txBody>
      </p:sp>
      <p:pic>
        <p:nvPicPr>
          <p:cNvPr id="5" name="Ograda vsebine 4" descr="laura medl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0014" y="1500188"/>
            <a:ext cx="3895397" cy="400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GRM PRIMARY SCHOOL, NOVO MESTO</a:t>
            </a:r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251520" y="1628800"/>
            <a:ext cx="22322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latin typeface="+mn-lt"/>
              </a:rPr>
              <a:t>My name is Laura </a:t>
            </a:r>
            <a:r>
              <a:rPr lang="en-GB" sz="2400" b="1" i="1" dirty="0" err="1" smtClean="0">
                <a:latin typeface="+mn-lt"/>
              </a:rPr>
              <a:t>Medle</a:t>
            </a:r>
            <a:r>
              <a:rPr lang="en-GB" sz="2400" b="1" i="1" dirty="0" smtClean="0">
                <a:latin typeface="+mn-lt"/>
              </a:rPr>
              <a:t>. I was born on 27 July 1999 in Novo </a:t>
            </a:r>
            <a:r>
              <a:rPr lang="en-GB" sz="2400" b="1" i="1" dirty="0" err="1" smtClean="0">
                <a:latin typeface="+mn-lt"/>
              </a:rPr>
              <a:t>mesto</a:t>
            </a:r>
            <a:r>
              <a:rPr lang="en-GB" sz="2400" b="1" i="1" dirty="0" smtClean="0">
                <a:latin typeface="+mn-lt"/>
              </a:rPr>
              <a:t>. </a:t>
            </a:r>
            <a:endParaRPr lang="sl-SI" sz="2400" b="1" i="1" dirty="0" smtClean="0">
              <a:latin typeface="+mn-lt"/>
            </a:endParaRPr>
          </a:p>
          <a:p>
            <a:r>
              <a:rPr lang="en-GB" sz="2400" b="1" i="1" dirty="0" smtClean="0">
                <a:latin typeface="+mn-lt"/>
              </a:rPr>
              <a:t>I train athletics and I’m a member of Athletics Club </a:t>
            </a:r>
            <a:r>
              <a:rPr lang="en-GB" sz="2400" b="1" i="1" dirty="0" err="1" smtClean="0">
                <a:latin typeface="+mn-lt"/>
              </a:rPr>
              <a:t>Dolenjske</a:t>
            </a:r>
            <a:r>
              <a:rPr lang="en-GB" sz="2400" b="1" i="1" dirty="0" smtClean="0">
                <a:latin typeface="+mn-lt"/>
              </a:rPr>
              <a:t> </a:t>
            </a:r>
            <a:r>
              <a:rPr lang="en-GB" sz="2400" b="1" i="1" dirty="0" err="1" smtClean="0">
                <a:latin typeface="+mn-lt"/>
              </a:rPr>
              <a:t>Toplice</a:t>
            </a:r>
            <a:r>
              <a:rPr lang="en-GB" sz="2400" b="1" i="1" dirty="0" smtClean="0">
                <a:latin typeface="+mn-lt"/>
              </a:rPr>
              <a:t>.</a:t>
            </a:r>
            <a:endParaRPr lang="sl-SI" sz="2400" b="1" i="1" dirty="0">
              <a:latin typeface="+mn-lt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6660232" y="980728"/>
            <a:ext cx="23042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latin typeface="+mn-lt"/>
              </a:rPr>
              <a:t>I’ve been successful in athletics, especially in long jump and triple jump. I have won medals several times </a:t>
            </a:r>
            <a:r>
              <a:rPr lang="sl-SI" b="1" i="1" dirty="0" smtClean="0">
                <a:latin typeface="+mn-lt"/>
              </a:rPr>
              <a:t>in</a:t>
            </a:r>
            <a:r>
              <a:rPr lang="en-GB" b="1" i="1" dirty="0" smtClean="0">
                <a:latin typeface="+mn-lt"/>
              </a:rPr>
              <a:t> </a:t>
            </a:r>
            <a:r>
              <a:rPr lang="en-GB" b="1" i="1" dirty="0" smtClean="0">
                <a:latin typeface="+mn-lt"/>
              </a:rPr>
              <a:t>many different competitions. I have also won a gold and silver medal with my school team </a:t>
            </a:r>
            <a:r>
              <a:rPr lang="sl-SI" b="1" i="1" dirty="0" smtClean="0">
                <a:latin typeface="+mn-lt"/>
              </a:rPr>
              <a:t>in</a:t>
            </a:r>
            <a:r>
              <a:rPr lang="en-GB" b="1" i="1" dirty="0" smtClean="0">
                <a:latin typeface="+mn-lt"/>
              </a:rPr>
              <a:t> </a:t>
            </a:r>
            <a:r>
              <a:rPr lang="en-GB" b="1" i="1" dirty="0" smtClean="0">
                <a:latin typeface="+mn-lt"/>
              </a:rPr>
              <a:t>the National Championship and a bronze medal for my individual </a:t>
            </a:r>
            <a:r>
              <a:rPr lang="en-GB" b="1" i="1" dirty="0" smtClean="0">
                <a:latin typeface="+mn-lt"/>
              </a:rPr>
              <a:t>performance</a:t>
            </a:r>
            <a:r>
              <a:rPr lang="sl-SI" b="1" i="1" dirty="0" smtClean="0">
                <a:latin typeface="+mn-lt"/>
              </a:rPr>
              <a:t>.</a:t>
            </a:r>
            <a:endParaRPr lang="sl-SI" b="1" i="1" dirty="0" smtClean="0">
              <a:latin typeface="+mn-lt"/>
            </a:endParaRPr>
          </a:p>
          <a:p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0" y="0"/>
            <a:ext cx="84561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Potential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young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athletes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Grm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rimary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School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mesto,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Slovenia</a:t>
            </a:r>
            <a:endParaRPr lang="sl-SI" b="1" i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LAURA MEDLE</a:t>
            </a:r>
            <a:endParaRPr lang="sl-SI" sz="6000" dirty="0"/>
          </a:p>
        </p:txBody>
      </p:sp>
      <p:pic>
        <p:nvPicPr>
          <p:cNvPr id="5" name="Ograda vsebine 4" descr="laura medl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0045" y="1500188"/>
            <a:ext cx="2675334" cy="400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GRM</a:t>
            </a:r>
            <a:r>
              <a:rPr lang="en-US" dirty="0" smtClean="0"/>
              <a:t> PRIMARY SCHOOL, NOVO </a:t>
            </a:r>
            <a:r>
              <a:rPr lang="en-US" dirty="0" err="1" smtClean="0"/>
              <a:t>MESTO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323528" y="1412776"/>
            <a:ext cx="2736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latin typeface="+mn-lt"/>
              </a:rPr>
              <a:t>Even though I’ve always adored athletics I’ve been training it only since the 7</a:t>
            </a:r>
            <a:r>
              <a:rPr lang="en-GB" b="1" i="1" baseline="30000" dirty="0" smtClean="0">
                <a:latin typeface="+mn-lt"/>
              </a:rPr>
              <a:t>th</a:t>
            </a:r>
            <a:r>
              <a:rPr lang="en-GB" b="1" i="1" dirty="0" smtClean="0">
                <a:latin typeface="+mn-lt"/>
              </a:rPr>
              <a:t> grade. I train 4 times a week with my trainer but I take care that I put in more practice by myself as well. In the beginning I trained only long jump where my best score is 5.07 metres but I’ve been doing triple jump for almost one year and my best score is 10.50 metres.</a:t>
            </a:r>
            <a:endParaRPr lang="sl-SI" b="1" i="1" dirty="0">
              <a:latin typeface="+mn-lt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6084168" y="1484784"/>
            <a:ext cx="2736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latin typeface="+mn-lt"/>
              </a:rPr>
              <a:t>My goals in athletics are that I would improve my performance in these two disciplines and be as successful as possible in competitions. I especially wish for the best results in the National Competitions. I know that for achieving my goals I need a lot trainings and good advice from my trainer because I am aware that I need to learn a lot more about the athletics.</a:t>
            </a:r>
            <a:endParaRPr lang="sl-SI" b="1" i="1" dirty="0">
              <a:latin typeface="+mn-lt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0" y="0"/>
            <a:ext cx="84561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Potential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young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athletes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Grm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rimary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School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mesto,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Slovenia</a:t>
            </a:r>
            <a:endParaRPr lang="sl-SI" b="1" i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grada vsebine 5" descr="jaka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5715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88640"/>
            <a:ext cx="8258175" cy="11620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JAKA PLUT</a:t>
            </a:r>
            <a:endParaRPr sz="6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dirty="0" smtClean="0">
                <a:solidFill>
                  <a:srgbClr val="898989"/>
                </a:solidFill>
                <a:cs typeface="Arial" charset="0"/>
              </a:rPr>
              <a:t>GRM </a:t>
            </a:r>
            <a:r>
              <a:rPr lang="sl-SI" dirty="0" err="1" smtClean="0">
                <a:solidFill>
                  <a:srgbClr val="898989"/>
                </a:solidFill>
                <a:cs typeface="Arial" charset="0"/>
              </a:rPr>
              <a:t>PRIMARY</a:t>
            </a:r>
            <a:r>
              <a:rPr lang="sl-SI" dirty="0" smtClean="0">
                <a:solidFill>
                  <a:srgbClr val="898989"/>
                </a:solidFill>
                <a:cs typeface="Arial" charset="0"/>
              </a:rPr>
              <a:t> </a:t>
            </a:r>
            <a:r>
              <a:rPr lang="sl-SI" dirty="0" err="1" smtClean="0">
                <a:solidFill>
                  <a:srgbClr val="898989"/>
                </a:solidFill>
                <a:cs typeface="Arial" charset="0"/>
              </a:rPr>
              <a:t>SCHOOL</a:t>
            </a:r>
            <a:r>
              <a:rPr lang="sl-SI" dirty="0" smtClean="0">
                <a:solidFill>
                  <a:srgbClr val="898989"/>
                </a:solidFill>
                <a:cs typeface="Arial" charset="0"/>
              </a:rPr>
              <a:t>, NOVO MESTO</a:t>
            </a:r>
          </a:p>
        </p:txBody>
      </p:sp>
      <p:sp>
        <p:nvSpPr>
          <p:cNvPr id="7" name="Pravokotnik 6"/>
          <p:cNvSpPr/>
          <p:nvPr/>
        </p:nvSpPr>
        <p:spPr>
          <a:xfrm>
            <a:off x="3779912" y="908720"/>
            <a:ext cx="53640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i="1" dirty="0" smtClean="0">
                <a:latin typeface="+mn-lt"/>
              </a:rPr>
              <a:t>My name is </a:t>
            </a:r>
            <a:r>
              <a:rPr lang="en-GB" sz="2000" b="1" i="1" dirty="0" err="1" smtClean="0">
                <a:latin typeface="+mn-lt"/>
              </a:rPr>
              <a:t>Jaka</a:t>
            </a:r>
            <a:r>
              <a:rPr lang="en-GB" sz="2000" b="1" i="1" dirty="0" smtClean="0">
                <a:latin typeface="+mn-lt"/>
              </a:rPr>
              <a:t> and I am 13 years old. I come from Novo </a:t>
            </a:r>
            <a:r>
              <a:rPr lang="en-GB" sz="2000" b="1" i="1" dirty="0" err="1" smtClean="0">
                <a:latin typeface="+mn-lt"/>
              </a:rPr>
              <a:t>mesto</a:t>
            </a:r>
            <a:r>
              <a:rPr lang="en-GB" sz="2000" b="1" i="1" dirty="0" smtClean="0">
                <a:latin typeface="+mn-lt"/>
              </a:rPr>
              <a:t>, Slovenia. My favourite sport is handball</a:t>
            </a:r>
            <a:r>
              <a:rPr lang="sl-SI" sz="2000" b="1" i="1" dirty="0" smtClean="0">
                <a:latin typeface="+mn-lt"/>
              </a:rPr>
              <a:t>.</a:t>
            </a:r>
            <a:r>
              <a:rPr lang="en-GB" sz="2000" b="1" i="1" dirty="0" smtClean="0">
                <a:latin typeface="+mn-lt"/>
              </a:rPr>
              <a:t> I started with football when I was 7 years old but most of my friends from the neighbourhood played handball so I took it up as well.  Now it's something I want to do forever. It's also good for my body, my mind, and my physical condition. When I put on my trainers and step onto the court, touch the ball and score a goal, I feel relaxed and very happy. It's not always easy because we have a lot of intensive trainings during which we run, do push ups, sit ups, squats, and other athletics exercises. During the weekends I play matches with my team.</a:t>
            </a:r>
            <a:endParaRPr lang="sl-SI" sz="2000" b="1" i="1" dirty="0">
              <a:latin typeface="+mn-lt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0" y="0"/>
            <a:ext cx="84561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Potential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young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athletes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Grm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rimary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School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mesto,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Slovenia</a:t>
            </a:r>
            <a:endParaRPr lang="sl-SI" b="1" i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LAURA MEDLE</a:t>
            </a:r>
            <a:endParaRPr lang="sl-SI" sz="6000" dirty="0"/>
          </a:p>
        </p:txBody>
      </p:sp>
      <p:pic>
        <p:nvPicPr>
          <p:cNvPr id="5" name="Ograda vsebine 4" descr="laura medl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0045" y="1500188"/>
            <a:ext cx="2675334" cy="400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GRM PRIMARY SCHOOL, NOVO MESTO</a:t>
            </a:r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395536" y="1700808"/>
            <a:ext cx="252028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latin typeface="+mn-lt"/>
              </a:rPr>
              <a:t>I really like those two disciplines, especially the triple jump which I really enjoy doing. </a:t>
            </a:r>
            <a:endParaRPr lang="sl-SI" sz="3200" b="1" i="1" dirty="0" smtClean="0">
              <a:latin typeface="+mn-lt"/>
            </a:endParaRPr>
          </a:p>
          <a:p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084168" y="1628800"/>
            <a:ext cx="24482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 smtClean="0">
                <a:latin typeface="+mn-lt"/>
              </a:rPr>
              <a:t>My dream is to represent Slovenia in a very important competition one day and win a gold medal for my country.</a:t>
            </a:r>
            <a:endParaRPr lang="sl-SI" sz="2800" b="1" i="1" dirty="0">
              <a:latin typeface="+mn-lt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0" y="0"/>
            <a:ext cx="84561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Potential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young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athletes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Grm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rimary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School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mesto,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Slovenia</a:t>
            </a:r>
            <a:endParaRPr lang="sl-SI" b="1" i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grada vsebine 4" descr="IMG_2786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8532440" cy="5686640"/>
          </a:xfrm>
        </p:spPr>
      </p:pic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GRM PRIMARY SCHOOL, NOVO MESTO</a:t>
            </a:r>
            <a:endParaRPr lang="sl-SI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175" cy="1162050"/>
          </a:xfrm>
        </p:spPr>
        <p:txBody>
          <a:bodyPr rtlCol="0"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sl-SI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JAKA PLUT</a:t>
            </a:r>
            <a:endParaRPr sz="6000" i="1" dirty="0">
              <a:solidFill>
                <a:srgbClr val="FFC000"/>
              </a:solidFill>
            </a:endParaRPr>
          </a:p>
        </p:txBody>
      </p:sp>
      <p:pic>
        <p:nvPicPr>
          <p:cNvPr id="6" name="Ograda vsebine 5" descr="jaka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50" y="1628800"/>
            <a:ext cx="6000750" cy="400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898989"/>
                </a:solidFill>
                <a:cs typeface="Arial" charset="0"/>
              </a:rPr>
              <a:t>GRM PRIMARY SCHOOL, NOVO MESTO</a:t>
            </a:r>
            <a:endParaRPr lang="sl-SI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0" y="0"/>
            <a:ext cx="3131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000" b="1" i="1" dirty="0" smtClean="0">
              <a:latin typeface="+mn-lt"/>
            </a:endParaRPr>
          </a:p>
          <a:p>
            <a:r>
              <a:rPr lang="en-GB" sz="2000" b="1" i="1" dirty="0" smtClean="0">
                <a:latin typeface="+mn-lt"/>
              </a:rPr>
              <a:t>I have a lot of medals at home from handball matches in Slovenia and also from matches taking place in other countries like Austria and Hungary. I need to play against different clubs in order to become a more experienced player</a:t>
            </a:r>
            <a:r>
              <a:rPr lang="sl-SI" sz="2000" b="1" i="1" dirty="0" smtClean="0">
                <a:latin typeface="+mn-lt"/>
              </a:rPr>
              <a:t>.</a:t>
            </a:r>
            <a:endParaRPr lang="sl-SI" sz="2000" b="1" i="1" dirty="0">
              <a:latin typeface="+mn-lt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0" y="2780928"/>
            <a:ext cx="3131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000" b="1" i="1" dirty="0" smtClean="0">
              <a:latin typeface="+mn-lt"/>
            </a:endParaRPr>
          </a:p>
          <a:p>
            <a:r>
              <a:rPr lang="en-GB" sz="2000" b="1" i="1" dirty="0" smtClean="0">
                <a:latin typeface="+mn-lt"/>
              </a:rPr>
              <a:t>My dreams are to play for Barcelona Handball Club in Spain, but I know that this is not an easy goal to achieve, so I sometimes have extra training sessions to improve my physical and mental condition.</a:t>
            </a:r>
            <a:endParaRPr lang="sl-SI" sz="2000" b="1" i="1" dirty="0">
              <a:latin typeface="+mn-lt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0" y="0"/>
            <a:ext cx="84561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Potential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young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athletes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Grm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rimary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School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mesto,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Slovenia</a:t>
            </a:r>
            <a:endParaRPr lang="sl-SI" b="1" i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175" cy="1162050"/>
          </a:xfrm>
        </p:spPr>
        <p:txBody>
          <a:bodyPr/>
          <a:lstStyle/>
          <a:p>
            <a:pPr eaLnBrk="1" hangingPunct="1">
              <a:defRPr/>
            </a:pPr>
            <a:r>
              <a:rPr lang="sl-SI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JAKOV STIPANIČEV</a:t>
            </a:r>
            <a:endParaRPr sz="6000" i="1" dirty="0">
              <a:solidFill>
                <a:srgbClr val="FFC000"/>
              </a:solidFill>
            </a:endParaRPr>
          </a:p>
        </p:txBody>
      </p:sp>
      <p:pic>
        <p:nvPicPr>
          <p:cNvPr id="5" name="Ograda vsebine 4" descr="jakov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56176" y="1484784"/>
            <a:ext cx="2987824" cy="4502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898989"/>
                </a:solidFill>
                <a:cs typeface="Arial" charset="0"/>
              </a:rPr>
              <a:t>GRM PRIMARY SCHOOL, NOVO MESTO</a:t>
            </a:r>
            <a:endParaRPr lang="sl-SI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0" y="1556792"/>
            <a:ext cx="60121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i="1" dirty="0" smtClean="0">
                <a:latin typeface="+mn-lt"/>
              </a:rPr>
              <a:t>My name is </a:t>
            </a:r>
            <a:r>
              <a:rPr lang="en-GB" sz="3200" b="1" i="1" dirty="0" err="1" smtClean="0">
                <a:latin typeface="+mn-lt"/>
              </a:rPr>
              <a:t>Jakov</a:t>
            </a:r>
            <a:r>
              <a:rPr lang="en-GB" sz="3200" b="1" i="1" dirty="0" smtClean="0">
                <a:latin typeface="+mn-lt"/>
              </a:rPr>
              <a:t> </a:t>
            </a:r>
            <a:r>
              <a:rPr lang="en-GB" sz="3200" b="1" i="1" dirty="0" err="1" smtClean="0">
                <a:latin typeface="+mn-lt"/>
              </a:rPr>
              <a:t>Stipaničev</a:t>
            </a:r>
            <a:r>
              <a:rPr lang="en-GB" sz="3200" b="1" i="1" dirty="0" smtClean="0">
                <a:latin typeface="+mn-lt"/>
              </a:rPr>
              <a:t>. I was born on </a:t>
            </a:r>
            <a:r>
              <a:rPr lang="en-GB" sz="3200" b="1" i="1" dirty="0" smtClean="0">
                <a:latin typeface="+mn-lt"/>
              </a:rPr>
              <a:t>13 </a:t>
            </a:r>
            <a:r>
              <a:rPr lang="en-GB" sz="3200" b="1" i="1" dirty="0" smtClean="0">
                <a:latin typeface="+mn-lt"/>
              </a:rPr>
              <a:t>April 1999 in Novo </a:t>
            </a:r>
            <a:r>
              <a:rPr lang="en-GB" sz="3200" b="1" i="1" dirty="0" err="1" smtClean="0">
                <a:latin typeface="+mn-lt"/>
              </a:rPr>
              <a:t>mesto</a:t>
            </a:r>
            <a:r>
              <a:rPr lang="en-GB" sz="3200" b="1" i="1" dirty="0" smtClean="0">
                <a:latin typeface="+mn-lt"/>
              </a:rPr>
              <a:t>. I’ve been playing basketball for 8 years. Basketball is a major part of my life and I really enjoy playing it. I have won a lot of individual and team trophies.</a:t>
            </a:r>
            <a:endParaRPr lang="sl-SI" sz="3200" b="1" i="1" dirty="0">
              <a:latin typeface="+mn-lt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0" y="0"/>
            <a:ext cx="84561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Potential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young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athletes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Grm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rimary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School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mesto,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Slovenia</a:t>
            </a:r>
            <a:endParaRPr lang="sl-SI" b="1" i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l-SI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JAKOV STIPANIČEV</a:t>
            </a:r>
            <a:endParaRPr lang="sl-SI" sz="6000" i="1" dirty="0">
              <a:solidFill>
                <a:srgbClr val="FFC000"/>
              </a:solidFill>
            </a:endParaRPr>
          </a:p>
        </p:txBody>
      </p:sp>
      <p:pic>
        <p:nvPicPr>
          <p:cNvPr id="5" name="Ograda vsebine 4" descr="jakov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2675334" cy="400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GRM</a:t>
            </a:r>
            <a:r>
              <a:rPr lang="en-US" dirty="0" smtClean="0"/>
              <a:t> PRIMARY SCHOOL, NOVO </a:t>
            </a:r>
            <a:r>
              <a:rPr lang="en-US" dirty="0" err="1" smtClean="0"/>
              <a:t>MESTO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2699792" y="1484784"/>
            <a:ext cx="60841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i="1" dirty="0" smtClean="0">
                <a:latin typeface="+mn-lt"/>
              </a:rPr>
              <a:t>My most recent achievement is the first place with </a:t>
            </a:r>
            <a:r>
              <a:rPr lang="en-GB" sz="3200" b="1" i="1" dirty="0" err="1" smtClean="0">
                <a:latin typeface="+mn-lt"/>
              </a:rPr>
              <a:t>Krka</a:t>
            </a:r>
            <a:r>
              <a:rPr lang="en-GB" sz="3200" b="1" i="1" dirty="0" smtClean="0">
                <a:latin typeface="+mn-lt"/>
              </a:rPr>
              <a:t> Basketball Club from my hometown. We won a gold medal for being the best club in the country. I also hope I will win a gold medal for my school, too. This is the last year I can do it since I’m starting a secondary school in September.</a:t>
            </a:r>
            <a:endParaRPr lang="sl-SI" sz="3200" b="1" i="1" dirty="0">
              <a:latin typeface="+mn-lt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0" y="0"/>
            <a:ext cx="84561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Potential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young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athletes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Grm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rimary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School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mesto,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Slovenia</a:t>
            </a:r>
            <a:endParaRPr lang="sl-SI" b="1" i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JAKOV STIPANIČEV</a:t>
            </a:r>
            <a:endParaRPr lang="sl-SI" sz="6000" i="1" dirty="0">
              <a:solidFill>
                <a:srgbClr val="FFC000"/>
              </a:solidFill>
            </a:endParaRPr>
          </a:p>
        </p:txBody>
      </p:sp>
      <p:pic>
        <p:nvPicPr>
          <p:cNvPr id="5" name="Ograda vsebine 4" descr="jakov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1484784"/>
            <a:ext cx="3027040" cy="45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GRM PRIMARY SCHOOL, NOVO MESTO</a:t>
            </a:r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0" y="1628800"/>
            <a:ext cx="57961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i="1" dirty="0" smtClean="0">
                <a:latin typeface="+mn-lt"/>
              </a:rPr>
              <a:t>I train a lot. I have basketball practice every day for 2 and half hours. I can rarely do all my homework, but in the end it is all worth it. When I lift that cup, it is the best feeling in the world.</a:t>
            </a:r>
            <a:endParaRPr lang="sl-SI" sz="3600" b="1" i="1" dirty="0">
              <a:latin typeface="+mn-lt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0" y="0"/>
            <a:ext cx="84561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Potential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young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athletes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Grm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rimary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School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mesto,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Slovenia</a:t>
            </a:r>
            <a:endParaRPr lang="sl-SI" b="1" i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MATEVŽ </a:t>
            </a:r>
            <a:r>
              <a:rPr lang="sl-SI" sz="6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CIMERMANČIČ</a:t>
            </a:r>
            <a:endParaRPr lang="sl-SI" sz="6000" i="1" dirty="0">
              <a:solidFill>
                <a:srgbClr val="FFC000"/>
              </a:solidFill>
            </a:endParaRPr>
          </a:p>
        </p:txBody>
      </p:sp>
      <p:pic>
        <p:nvPicPr>
          <p:cNvPr id="5" name="Ograda vsebine 4" descr="matevž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95528" y="1484784"/>
            <a:ext cx="4248472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GRM PRIMARY SCHOOL, NOVO MESTO</a:t>
            </a:r>
            <a:endParaRPr lang="sl-SI"/>
          </a:p>
        </p:txBody>
      </p:sp>
      <p:cxnSp>
        <p:nvCxnSpPr>
          <p:cNvPr id="7" name="Raven puščični konektor 6"/>
          <p:cNvCxnSpPr/>
          <p:nvPr/>
        </p:nvCxnSpPr>
        <p:spPr>
          <a:xfrm>
            <a:off x="5364088" y="1268760"/>
            <a:ext cx="720080" cy="13681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avokotnik 7"/>
          <p:cNvSpPr/>
          <p:nvPr/>
        </p:nvSpPr>
        <p:spPr>
          <a:xfrm>
            <a:off x="0" y="1412776"/>
            <a:ext cx="47880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i="1" dirty="0" smtClean="0">
                <a:latin typeface="+mn-lt"/>
              </a:rPr>
              <a:t>I'm </a:t>
            </a:r>
            <a:r>
              <a:rPr lang="en-GB" sz="2000" b="1" i="1" dirty="0" err="1" smtClean="0">
                <a:latin typeface="+mn-lt"/>
              </a:rPr>
              <a:t>Matevž</a:t>
            </a:r>
            <a:r>
              <a:rPr lang="en-GB" sz="2000" b="1" i="1" dirty="0" smtClean="0">
                <a:latin typeface="+mn-lt"/>
              </a:rPr>
              <a:t> </a:t>
            </a:r>
            <a:r>
              <a:rPr lang="en-GB" sz="2000" b="1" i="1" dirty="0" err="1" smtClean="0">
                <a:latin typeface="+mn-lt"/>
              </a:rPr>
              <a:t>Cimermančič</a:t>
            </a:r>
            <a:r>
              <a:rPr lang="en-GB" sz="2000" b="1" i="1" dirty="0" smtClean="0">
                <a:latin typeface="+mn-lt"/>
              </a:rPr>
              <a:t>. I'm fourteen and I come from Novo </a:t>
            </a:r>
            <a:r>
              <a:rPr lang="en-GB" sz="2000" b="1" i="1" dirty="0" err="1" smtClean="0">
                <a:latin typeface="+mn-lt"/>
              </a:rPr>
              <a:t>mesto</a:t>
            </a:r>
            <a:r>
              <a:rPr lang="en-GB" sz="2000" b="1" i="1" dirty="0" smtClean="0">
                <a:latin typeface="+mn-lt"/>
              </a:rPr>
              <a:t>, Slovenia. </a:t>
            </a:r>
            <a:br>
              <a:rPr lang="en-GB" sz="2000" b="1" i="1" dirty="0" smtClean="0">
                <a:latin typeface="+mn-lt"/>
              </a:rPr>
            </a:br>
            <a:r>
              <a:rPr lang="en-GB" sz="2000" b="1" i="1" dirty="0" smtClean="0">
                <a:latin typeface="+mn-lt"/>
              </a:rPr>
              <a:t>This September I am going to high school. I am not the kind of person who likes wasting his own time, sitting in front of computer or TV. I prefer being outside. My life has changed a lot when I started doing sports. My parents are very proud of me. They wanted me to train football but I’m not very good at team sports so I started doing athletics instead. Also, my brother </a:t>
            </a:r>
            <a:r>
              <a:rPr lang="en-GB" sz="2000" b="1" i="1" dirty="0" err="1" smtClean="0">
                <a:latin typeface="+mn-lt"/>
              </a:rPr>
              <a:t>Davorin</a:t>
            </a:r>
            <a:r>
              <a:rPr lang="en-GB" sz="2000" b="1" i="1" dirty="0" smtClean="0">
                <a:latin typeface="+mn-lt"/>
              </a:rPr>
              <a:t> inspired me since he is a successful athlete himself.</a:t>
            </a:r>
            <a:endParaRPr lang="sl-SI" sz="2000" b="1" i="1" dirty="0">
              <a:latin typeface="+mn-lt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0" y="0"/>
            <a:ext cx="84561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Potential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young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athletes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Grm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rimary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School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mesto,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Slovenia</a:t>
            </a:r>
            <a:endParaRPr lang="sl-SI" b="1" i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l-SI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MATEVŽ </a:t>
            </a:r>
            <a:r>
              <a:rPr lang="sl-SI" sz="6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CIMERMANČIČ</a:t>
            </a:r>
            <a:endParaRPr lang="sl-SI" sz="6000" i="1" dirty="0">
              <a:solidFill>
                <a:srgbClr val="FFC000"/>
              </a:solidFill>
            </a:endParaRPr>
          </a:p>
        </p:txBody>
      </p:sp>
      <p:pic>
        <p:nvPicPr>
          <p:cNvPr id="5" name="Ograda vsebine 4" descr="matevž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4000500" cy="400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GRM PRIMARY SCHOOL, NOVO MESTO</a:t>
            </a:r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4067944" y="1484784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3200" b="1" i="1" dirty="0" smtClean="0">
                <a:latin typeface="+mn-lt"/>
              </a:rPr>
              <a:t>Not </a:t>
            </a:r>
            <a:r>
              <a:rPr lang="en-GB" sz="3200" b="1" i="1" dirty="0" smtClean="0">
                <a:latin typeface="+mn-lt"/>
              </a:rPr>
              <a:t>everything</a:t>
            </a:r>
            <a:r>
              <a:rPr lang="sl-SI" sz="3200" b="1" i="1" dirty="0" smtClean="0">
                <a:latin typeface="+mn-lt"/>
              </a:rPr>
              <a:t> is </a:t>
            </a:r>
            <a:r>
              <a:rPr lang="en-GB" sz="3200" b="1" i="1" dirty="0" smtClean="0">
                <a:latin typeface="+mn-lt"/>
              </a:rPr>
              <a:t>about </a:t>
            </a:r>
            <a:r>
              <a:rPr lang="en-GB" sz="3200" b="1" i="1" dirty="0" smtClean="0">
                <a:latin typeface="+mn-lt"/>
              </a:rPr>
              <a:t>winning, but it’s also about competing against yourself, conquering your fears and doing the sport you like.  That's now part of my life and it would be much harder without it.</a:t>
            </a:r>
            <a:endParaRPr lang="sl-SI" sz="3200" b="1" i="1" dirty="0">
              <a:latin typeface="+mn-lt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0" y="0"/>
            <a:ext cx="84561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Potential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young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athletes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Grm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rimary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School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mesto,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Slovenia</a:t>
            </a:r>
            <a:endParaRPr lang="sl-SI" b="1" i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MATEVŽ </a:t>
            </a:r>
            <a:r>
              <a:rPr lang="sl-SI" sz="6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CIMERMANČIČ</a:t>
            </a:r>
            <a:endParaRPr lang="sl-SI" sz="6000" i="1" dirty="0">
              <a:solidFill>
                <a:srgbClr val="FFC000"/>
              </a:solidFill>
            </a:endParaRPr>
          </a:p>
        </p:txBody>
      </p:sp>
      <p:pic>
        <p:nvPicPr>
          <p:cNvPr id="5" name="Ograda vsebine 4" descr="matevž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62436" y="1484784"/>
            <a:ext cx="3181564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GRM</a:t>
            </a:r>
            <a:r>
              <a:rPr lang="en-US" dirty="0" smtClean="0"/>
              <a:t> PRIMARY SCHOOL, NOVO </a:t>
            </a:r>
            <a:r>
              <a:rPr lang="en-US" dirty="0" err="1" smtClean="0"/>
              <a:t>MESTO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0" y="1484784"/>
            <a:ext cx="58681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 smtClean="0">
                <a:latin typeface="+mn-lt"/>
              </a:rPr>
              <a:t>I started run</a:t>
            </a:r>
            <a:r>
              <a:rPr lang="sl-SI" sz="2000" b="1" i="1" dirty="0" err="1" smtClean="0">
                <a:latin typeface="+mn-lt"/>
              </a:rPr>
              <a:t>ning</a:t>
            </a:r>
            <a:r>
              <a:rPr lang="en-GB" sz="2000" b="1" i="1" dirty="0" smtClean="0">
                <a:latin typeface="+mn-lt"/>
              </a:rPr>
              <a:t> at the age of ten. I train middle to long distances, so I have five to six training sessions a week. </a:t>
            </a:r>
            <a:br>
              <a:rPr lang="en-GB" sz="2000" b="1" i="1" dirty="0" smtClean="0">
                <a:latin typeface="+mn-lt"/>
              </a:rPr>
            </a:br>
            <a:r>
              <a:rPr lang="en-GB" sz="2000" b="1" i="1" dirty="0" smtClean="0">
                <a:latin typeface="+mn-lt"/>
              </a:rPr>
              <a:t>I have become the National </a:t>
            </a:r>
            <a:r>
              <a:rPr lang="en-GB" sz="2000" b="1" i="1" dirty="0" smtClean="0">
                <a:latin typeface="+mn-lt"/>
              </a:rPr>
              <a:t>Champion </a:t>
            </a:r>
            <a:r>
              <a:rPr lang="en-GB" sz="2000" b="1" i="1" dirty="0" smtClean="0">
                <a:latin typeface="+mn-lt"/>
              </a:rPr>
              <a:t>three times and I have won 11 medals in the National Championships. I have also competed for Slovenia in an international athletics event in Hungary. My next goal is to run in a big competition</a:t>
            </a:r>
            <a:r>
              <a:rPr lang="sl-SI" sz="2000" b="1" i="1" dirty="0" smtClean="0">
                <a:latin typeface="+mn-lt"/>
              </a:rPr>
              <a:t>, </a:t>
            </a:r>
            <a:r>
              <a:rPr lang="sl-SI" sz="2000" b="1" i="1" dirty="0" err="1" smtClean="0">
                <a:latin typeface="+mn-lt"/>
              </a:rPr>
              <a:t>such</a:t>
            </a:r>
            <a:r>
              <a:rPr lang="sl-SI" sz="2000" b="1" i="1" dirty="0" smtClean="0">
                <a:latin typeface="+mn-lt"/>
              </a:rPr>
              <a:t> as</a:t>
            </a:r>
            <a:r>
              <a:rPr lang="en-GB" sz="2000" b="1" i="1" dirty="0" smtClean="0">
                <a:latin typeface="+mn-lt"/>
              </a:rPr>
              <a:t> </a:t>
            </a:r>
            <a:r>
              <a:rPr lang="sl-SI" sz="2000" b="1" i="1" dirty="0" err="1" smtClean="0">
                <a:latin typeface="+mn-lt"/>
              </a:rPr>
              <a:t>the</a:t>
            </a:r>
            <a:r>
              <a:rPr lang="sl-SI" sz="2000" b="1" i="1" dirty="0" smtClean="0">
                <a:latin typeface="+mn-lt"/>
              </a:rPr>
              <a:t> </a:t>
            </a:r>
            <a:r>
              <a:rPr lang="en-GB" sz="2000" b="1" i="1" dirty="0" smtClean="0">
                <a:latin typeface="+mn-lt"/>
              </a:rPr>
              <a:t>Youth </a:t>
            </a:r>
            <a:r>
              <a:rPr lang="en-GB" sz="2000" b="1" i="1" dirty="0" smtClean="0">
                <a:latin typeface="+mn-lt"/>
              </a:rPr>
              <a:t>World Championship. If I’m a good student I might get a chance to run for a university somewhere abroad. My ultimate dream is to take part in the Olympic Games along with my younger sister and my older brother.</a:t>
            </a:r>
            <a:endParaRPr lang="sl-SI" sz="2000" b="1" i="1" dirty="0">
              <a:latin typeface="+mn-lt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0" y="0"/>
            <a:ext cx="84561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Potential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young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athletes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Grm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rimary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School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mesto, </a:t>
            </a:r>
            <a:r>
              <a:rPr lang="sl-SI" b="1" i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Slovenia</a:t>
            </a:r>
            <a:endParaRPr lang="sl-SI" b="1" i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o meri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76923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1731</Words>
  <Application>Microsoft Office PowerPoint</Application>
  <PresentationFormat>Diaprojekcija na zaslonu (4:3)</PresentationFormat>
  <Paragraphs>101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2" baseType="lpstr">
      <vt:lpstr>Officeova tema</vt:lpstr>
      <vt:lpstr>Diapozitiv 1</vt:lpstr>
      <vt:lpstr>JAKA PLUT</vt:lpstr>
      <vt:lpstr>JAKA PLUT</vt:lpstr>
      <vt:lpstr>JAKOV STIPANIČEV</vt:lpstr>
      <vt:lpstr>JAKOV STIPANIČEV</vt:lpstr>
      <vt:lpstr>JAKOV STIPANIČEV</vt:lpstr>
      <vt:lpstr>MATEVŽ CIMERMANČIČ</vt:lpstr>
      <vt:lpstr>MATEVŽ CIMERMANČIČ</vt:lpstr>
      <vt:lpstr>MATEVŽ CIMERMANČIČ</vt:lpstr>
      <vt:lpstr>ROK VIDRIH</vt:lpstr>
      <vt:lpstr>                                           ROK VIDRIH</vt:lpstr>
      <vt:lpstr>ROK VIDRIH</vt:lpstr>
      <vt:lpstr>MAJA ZAMAN</vt:lpstr>
      <vt:lpstr>MAJA ZAMAN</vt:lpstr>
      <vt:lpstr>MAJA ZAMAN</vt:lpstr>
      <vt:lpstr>MAŠA ABUNAR</vt:lpstr>
      <vt:lpstr>MAŠA ABUNAR</vt:lpstr>
      <vt:lpstr>         LAURA MEDLE</vt:lpstr>
      <vt:lpstr>LAURA MEDLE</vt:lpstr>
      <vt:lpstr>LAURA MEDLE</vt:lpstr>
      <vt:lpstr>Diapozitiv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Mojca</dc:creator>
  <cp:lastModifiedBy>Uporabnik</cp:lastModifiedBy>
  <cp:revision>37</cp:revision>
  <dcterms:created xsi:type="dcterms:W3CDTF">2012-04-07T19:30:46Z</dcterms:created>
  <dcterms:modified xsi:type="dcterms:W3CDTF">2014-03-30T15:38:11Z</dcterms:modified>
</cp:coreProperties>
</file>